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303" r:id="rId2"/>
    <p:sldId id="325" r:id="rId3"/>
    <p:sldId id="323" r:id="rId4"/>
    <p:sldId id="326" r:id="rId5"/>
    <p:sldId id="320" r:id="rId6"/>
    <p:sldId id="321" r:id="rId7"/>
    <p:sldId id="327" r:id="rId8"/>
    <p:sldId id="319" r:id="rId9"/>
    <p:sldId id="322" r:id="rId10"/>
    <p:sldId id="329" r:id="rId11"/>
    <p:sldId id="328" r:id="rId12"/>
    <p:sldId id="324" r:id="rId13"/>
    <p:sldId id="330" r:id="rId14"/>
    <p:sldId id="314" r:id="rId15"/>
    <p:sldId id="308" r:id="rId16"/>
    <p:sldId id="304" r:id="rId17"/>
  </p:sldIdLst>
  <p:sldSz cx="9144000" cy="5143500" type="screen16x9"/>
  <p:notesSz cx="6858000" cy="9144000"/>
  <p:embeddedFontLst>
    <p:embeddedFont>
      <p:font typeface="Jost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EA3"/>
    <a:srgbClr val="000000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E775BC-A857-4094-97C6-5482D7DEB851}">
  <a:tblStyle styleId="{C0E775BC-A857-4094-97C6-5482D7DEB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Heinicke" userId="f768ff8e5849eef5" providerId="LiveId" clId="{6D341191-54D3-4112-9ECE-AE8A0834A99F}"/>
    <pc:docChg chg="undo custSel addSld delSld modSld sldOrd">
      <pc:chgData name="Ben Heinicke" userId="f768ff8e5849eef5" providerId="LiveId" clId="{6D341191-54D3-4112-9ECE-AE8A0834A99F}" dt="2023-09-13T07:18:33.032" v="620" actId="1076"/>
      <pc:docMkLst>
        <pc:docMk/>
      </pc:docMkLst>
      <pc:sldChg chg="addSp delSp modSp mod">
        <pc:chgData name="Ben Heinicke" userId="f768ff8e5849eef5" providerId="LiveId" clId="{6D341191-54D3-4112-9ECE-AE8A0834A99F}" dt="2023-09-11T09:31:54.822" v="212"/>
        <pc:sldMkLst>
          <pc:docMk/>
          <pc:sldMk cId="0" sldId="258"/>
        </pc:sldMkLst>
        <pc:spChg chg="add mod">
          <ac:chgData name="Ben Heinicke" userId="f768ff8e5849eef5" providerId="LiveId" clId="{6D341191-54D3-4112-9ECE-AE8A0834A99F}" dt="2023-09-11T08:39:38.464" v="189" actId="1036"/>
          <ac:spMkLst>
            <pc:docMk/>
            <pc:sldMk cId="0" sldId="258"/>
            <ac:spMk id="3" creationId="{55CAA38E-DDFB-E535-E59A-8E11507910F4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6" creationId="{0269D86C-8691-F093-012C-631920EE89F2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7" creationId="{B7C136FF-6676-3B36-DBC3-3743132F646A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9" creationId="{C88A99AC-8E32-1B68-66F8-61C46DA5A85C}"/>
          </ac:spMkLst>
        </pc:spChg>
        <pc:spChg chg="add mod">
          <ac:chgData name="Ben Heinicke" userId="f768ff8e5849eef5" providerId="LiveId" clId="{6D341191-54D3-4112-9ECE-AE8A0834A99F}" dt="2023-09-11T09:31:54.822" v="212"/>
          <ac:spMkLst>
            <pc:docMk/>
            <pc:sldMk cId="0" sldId="258"/>
            <ac:spMk id="10" creationId="{C7F8D340-9B1A-6C96-A9E1-96D9D00A1F53}"/>
          </ac:spMkLst>
        </pc:spChg>
        <pc:grpChg chg="add del mod">
          <ac:chgData name="Ben Heinicke" userId="f768ff8e5849eef5" providerId="LiveId" clId="{6D341191-54D3-4112-9ECE-AE8A0834A99F}" dt="2023-09-11T08:41:03.503" v="211" actId="478"/>
          <ac:grpSpMkLst>
            <pc:docMk/>
            <pc:sldMk cId="0" sldId="258"/>
            <ac:grpSpMk id="4" creationId="{A21B476B-DEBB-5DB1-0DFF-F74FDC3AB5A1}"/>
          </ac:grpSpMkLst>
        </pc:grpChg>
        <pc:grpChg chg="mod">
          <ac:chgData name="Ben Heinicke" userId="f768ff8e5849eef5" providerId="LiveId" clId="{6D341191-54D3-4112-9ECE-AE8A0834A99F}" dt="2023-09-11T08:39:50.926" v="190"/>
          <ac:grpSpMkLst>
            <pc:docMk/>
            <pc:sldMk cId="0" sldId="258"/>
            <ac:grpSpMk id="5" creationId="{643F453A-61BB-06EA-BA07-ADBD55F82D1B}"/>
          </ac:grpSpMkLst>
        </pc:grpChg>
        <pc:cxnChg chg="mod">
          <ac:chgData name="Ben Heinicke" userId="f768ff8e5849eef5" providerId="LiveId" clId="{6D341191-54D3-4112-9ECE-AE8A0834A99F}" dt="2023-09-11T08:41:03.503" v="211" actId="478"/>
          <ac:cxnSpMkLst>
            <pc:docMk/>
            <pc:sldMk cId="0" sldId="258"/>
            <ac:cxnSpMk id="8" creationId="{17141C37-EB78-9D30-F5A1-6364604216C9}"/>
          </ac:cxnSpMkLst>
        </pc:cxnChg>
      </pc:sldChg>
      <pc:sldChg chg="modTransition">
        <pc:chgData name="Ben Heinicke" userId="f768ff8e5849eef5" providerId="LiveId" clId="{6D341191-54D3-4112-9ECE-AE8A0834A99F}" dt="2023-09-11T08:31:13.192" v="0"/>
        <pc:sldMkLst>
          <pc:docMk/>
          <pc:sldMk cId="1085225754" sldId="298"/>
        </pc:sldMkLst>
      </pc:sldChg>
      <pc:sldChg chg="modTransition">
        <pc:chgData name="Ben Heinicke" userId="f768ff8e5849eef5" providerId="LiveId" clId="{6D341191-54D3-4112-9ECE-AE8A0834A99F}" dt="2023-09-11T08:31:18.648" v="1"/>
        <pc:sldMkLst>
          <pc:docMk/>
          <pc:sldMk cId="3347036997" sldId="300"/>
        </pc:sldMkLst>
      </pc:sldChg>
      <pc:sldChg chg="modTransition">
        <pc:chgData name="Ben Heinicke" userId="f768ff8e5849eef5" providerId="LiveId" clId="{6D341191-54D3-4112-9ECE-AE8A0834A99F}" dt="2023-09-11T08:31:22.295" v="2"/>
        <pc:sldMkLst>
          <pc:docMk/>
          <pc:sldMk cId="2301459825" sldId="302"/>
        </pc:sldMkLst>
      </pc:sldChg>
      <pc:sldChg chg="modTransition">
        <pc:chgData name="Ben Heinicke" userId="f768ff8e5849eef5" providerId="LiveId" clId="{6D341191-54D3-4112-9ECE-AE8A0834A99F}" dt="2023-09-11T08:31:27.945" v="3"/>
        <pc:sldMkLst>
          <pc:docMk/>
          <pc:sldMk cId="1574469205" sldId="304"/>
        </pc:sldMkLst>
      </pc:sldChg>
      <pc:sldChg chg="modSp mod">
        <pc:chgData name="Ben Heinicke" userId="f768ff8e5849eef5" providerId="LiveId" clId="{6D341191-54D3-4112-9ECE-AE8A0834A99F}" dt="2023-09-12T06:02:37.310" v="385" actId="20577"/>
        <pc:sldMkLst>
          <pc:docMk/>
          <pc:sldMk cId="2901155362" sldId="306"/>
        </pc:sldMkLst>
        <pc:spChg chg="mod">
          <ac:chgData name="Ben Heinicke" userId="f768ff8e5849eef5" providerId="LiveId" clId="{6D341191-54D3-4112-9ECE-AE8A0834A99F}" dt="2023-09-12T06:02:37.310" v="385" actId="20577"/>
          <ac:spMkLst>
            <pc:docMk/>
            <pc:sldMk cId="2901155362" sldId="306"/>
            <ac:spMk id="1264" creationId="{00000000-0000-0000-0000-000000000000}"/>
          </ac:spMkLst>
        </pc:spChg>
      </pc:sldChg>
      <pc:sldChg chg="addSp delSp modSp add mod ord">
        <pc:chgData name="Ben Heinicke" userId="f768ff8e5849eef5" providerId="LiveId" clId="{6D341191-54D3-4112-9ECE-AE8A0834A99F}" dt="2023-09-13T06:06:00.117" v="588"/>
        <pc:sldMkLst>
          <pc:docMk/>
          <pc:sldMk cId="1504058336" sldId="309"/>
        </pc:sldMkLst>
        <pc:spChg chg="add mod">
          <ac:chgData name="Ben Heinicke" userId="f768ff8e5849eef5" providerId="LiveId" clId="{6D341191-54D3-4112-9ECE-AE8A0834A99F}" dt="2023-09-12T12:05:00.866" v="469" actId="1076"/>
          <ac:spMkLst>
            <pc:docMk/>
            <pc:sldMk cId="1504058336" sldId="309"/>
            <ac:spMk id="6" creationId="{FA960928-C024-058D-F1F3-740C91065688}"/>
          </ac:spMkLst>
        </pc:spChg>
        <pc:spChg chg="add mod ord">
          <ac:chgData name="Ben Heinicke" userId="f768ff8e5849eef5" providerId="LiveId" clId="{6D341191-54D3-4112-9ECE-AE8A0834A99F}" dt="2023-09-12T12:05:29.402" v="473" actId="166"/>
          <ac:spMkLst>
            <pc:docMk/>
            <pc:sldMk cId="1504058336" sldId="309"/>
            <ac:spMk id="7" creationId="{5A90C868-9EE7-7129-525E-8A439E78E437}"/>
          </ac:spMkLst>
        </pc:spChg>
        <pc:spChg chg="add mod">
          <ac:chgData name="Ben Heinicke" userId="f768ff8e5849eef5" providerId="LiveId" clId="{6D341191-54D3-4112-9ECE-AE8A0834A99F}" dt="2023-09-12T12:05:49.891" v="478" actId="1076"/>
          <ac:spMkLst>
            <pc:docMk/>
            <pc:sldMk cId="1504058336" sldId="309"/>
            <ac:spMk id="8" creationId="{66BB13F4-160F-7CA3-44D3-775A2F5A4953}"/>
          </ac:spMkLst>
        </pc:spChg>
        <pc:spChg chg="add mod">
          <ac:chgData name="Ben Heinicke" userId="f768ff8e5849eef5" providerId="LiveId" clId="{6D341191-54D3-4112-9ECE-AE8A0834A99F}" dt="2023-09-12T12:06:03.681" v="481" actId="1076"/>
          <ac:spMkLst>
            <pc:docMk/>
            <pc:sldMk cId="1504058336" sldId="309"/>
            <ac:spMk id="9" creationId="{309DD358-E1B9-9420-A8EE-872D9EC30D0E}"/>
          </ac:spMkLst>
        </pc:spChg>
        <pc:spChg chg="del mod">
          <ac:chgData name="Ben Heinicke" userId="f768ff8e5849eef5" providerId="LiveId" clId="{6D341191-54D3-4112-9ECE-AE8A0834A99F}" dt="2023-09-12T12:04:02.739" v="463" actId="478"/>
          <ac:spMkLst>
            <pc:docMk/>
            <pc:sldMk cId="1504058336" sldId="309"/>
            <ac:spMk id="1264" creationId="{00000000-0000-0000-0000-000000000000}"/>
          </ac:spMkLst>
        </pc:spChg>
        <pc:spChg chg="del mod">
          <ac:chgData name="Ben Heinicke" userId="f768ff8e5849eef5" providerId="LiveId" clId="{6D341191-54D3-4112-9ECE-AE8A0834A99F}" dt="2023-09-12T12:03:53.773" v="460" actId="478"/>
          <ac:spMkLst>
            <pc:docMk/>
            <pc:sldMk cId="1504058336" sldId="309"/>
            <ac:spMk id="1265" creationId="{00000000-0000-0000-0000-000000000000}"/>
          </ac:spMkLst>
        </pc:spChg>
        <pc:grpChg chg="del">
          <ac:chgData name="Ben Heinicke" userId="f768ff8e5849eef5" providerId="LiveId" clId="{6D341191-54D3-4112-9ECE-AE8A0834A99F}" dt="2023-09-12T12:03:51.136" v="459" actId="478"/>
          <ac:grpSpMkLst>
            <pc:docMk/>
            <pc:sldMk cId="1504058336" sldId="309"/>
            <ac:grpSpMk id="1308" creationId="{00000000-0000-0000-0000-000000000000}"/>
          </ac:grpSpMkLst>
        </pc:grpChg>
        <pc:graphicFrameChg chg="add del mod">
          <ac:chgData name="Ben Heinicke" userId="f768ff8e5849eef5" providerId="LiveId" clId="{6D341191-54D3-4112-9ECE-AE8A0834A99F}" dt="2023-09-13T06:05:43.797" v="587"/>
          <ac:graphicFrameMkLst>
            <pc:docMk/>
            <pc:sldMk cId="1504058336" sldId="309"/>
            <ac:graphicFrameMk id="2" creationId="{52D1C08E-3FD6-B6C7-0745-D00D153C104D}"/>
          </ac:graphicFrameMkLst>
        </pc:graphicFrameChg>
        <pc:picChg chg="add del mod modCrop">
          <ac:chgData name="Ben Heinicke" userId="f768ff8e5849eef5" providerId="LiveId" clId="{6D341191-54D3-4112-9ECE-AE8A0834A99F}" dt="2023-09-12T06:54:22.251" v="396" actId="478"/>
          <ac:picMkLst>
            <pc:docMk/>
            <pc:sldMk cId="1504058336" sldId="309"/>
            <ac:picMk id="3" creationId="{387C68B5-1F55-00A0-0FA6-F1A31044897D}"/>
          </ac:picMkLst>
        </pc:picChg>
        <pc:picChg chg="add mod">
          <ac:chgData name="Ben Heinicke" userId="f768ff8e5849eef5" providerId="LiveId" clId="{6D341191-54D3-4112-9ECE-AE8A0834A99F}" dt="2023-09-13T06:06:00.117" v="588"/>
          <ac:picMkLst>
            <pc:docMk/>
            <pc:sldMk cId="1504058336" sldId="309"/>
            <ac:picMk id="4" creationId="{4F2B8B13-95DB-A6C6-BEFA-27CCFCF23115}"/>
          </ac:picMkLst>
        </pc:picChg>
        <pc:picChg chg="add del mod ord">
          <ac:chgData name="Ben Heinicke" userId="f768ff8e5849eef5" providerId="LiveId" clId="{6D341191-54D3-4112-9ECE-AE8A0834A99F}" dt="2023-09-13T06:05:40.012" v="585" actId="478"/>
          <ac:picMkLst>
            <pc:docMk/>
            <pc:sldMk cId="1504058336" sldId="309"/>
            <ac:picMk id="5" creationId="{2D7384AF-83D4-1BD9-C0EA-0A3C21F73DD4}"/>
          </ac:picMkLst>
        </pc:picChg>
        <pc:cxnChg chg="mod">
          <ac:chgData name="Ben Heinicke" userId="f768ff8e5849eef5" providerId="LiveId" clId="{6D341191-54D3-4112-9ECE-AE8A0834A99F}" dt="2023-09-12T12:03:51.136" v="459" actId="478"/>
          <ac:cxnSpMkLst>
            <pc:docMk/>
            <pc:sldMk cId="1504058336" sldId="309"/>
            <ac:cxnSpMk id="1311" creationId="{00000000-0000-0000-0000-000000000000}"/>
          </ac:cxnSpMkLst>
        </pc:cxnChg>
      </pc:sldChg>
      <pc:sldChg chg="new del">
        <pc:chgData name="Ben Heinicke" userId="f768ff8e5849eef5" providerId="LiveId" clId="{6D341191-54D3-4112-9ECE-AE8A0834A99F}" dt="2023-09-12T06:31:37.072" v="387" actId="47"/>
        <pc:sldMkLst>
          <pc:docMk/>
          <pc:sldMk cId="2444140106" sldId="309"/>
        </pc:sldMkLst>
      </pc:sldChg>
      <pc:sldChg chg="addSp delSp modSp add mod">
        <pc:chgData name="Ben Heinicke" userId="f768ff8e5849eef5" providerId="LiveId" clId="{6D341191-54D3-4112-9ECE-AE8A0834A99F}" dt="2023-09-13T06:01:03.492" v="584" actId="1076"/>
        <pc:sldMkLst>
          <pc:docMk/>
          <pc:sldMk cId="1024738764" sldId="310"/>
        </pc:sldMkLst>
        <pc:spChg chg="add del mod">
          <ac:chgData name="Ben Heinicke" userId="f768ff8e5849eef5" providerId="LiveId" clId="{6D341191-54D3-4112-9ECE-AE8A0834A99F}" dt="2023-09-12T12:08:39.455" v="516" actId="478"/>
          <ac:spMkLst>
            <pc:docMk/>
            <pc:sldMk cId="1024738764" sldId="310"/>
            <ac:spMk id="3" creationId="{55368F88-CBB3-0165-D889-174466DBC01A}"/>
          </ac:spMkLst>
        </pc:spChg>
        <pc:spChg chg="add del">
          <ac:chgData name="Ben Heinicke" userId="f768ff8e5849eef5" providerId="LiveId" clId="{6D341191-54D3-4112-9ECE-AE8A0834A99F}" dt="2023-09-12T12:11:28.295" v="521" actId="22"/>
          <ac:spMkLst>
            <pc:docMk/>
            <pc:sldMk cId="1024738764" sldId="310"/>
            <ac:spMk id="5" creationId="{3BDE763A-A2A6-FDDF-910F-694134BD2E49}"/>
          </ac:spMkLst>
        </pc:spChg>
        <pc:spChg chg="add del">
          <ac:chgData name="Ben Heinicke" userId="f768ff8e5849eef5" providerId="LiveId" clId="{6D341191-54D3-4112-9ECE-AE8A0834A99F}" dt="2023-09-12T12:11:30.879" v="523" actId="22"/>
          <ac:spMkLst>
            <pc:docMk/>
            <pc:sldMk cId="1024738764" sldId="310"/>
            <ac:spMk id="7" creationId="{D60B32AB-E393-A4F3-370F-82873C8C738A}"/>
          </ac:spMkLst>
        </pc:spChg>
        <pc:spChg chg="add del">
          <ac:chgData name="Ben Heinicke" userId="f768ff8e5849eef5" providerId="LiveId" clId="{6D341191-54D3-4112-9ECE-AE8A0834A99F}" dt="2023-09-12T12:11:32.699" v="525" actId="22"/>
          <ac:spMkLst>
            <pc:docMk/>
            <pc:sldMk cId="1024738764" sldId="310"/>
            <ac:spMk id="9" creationId="{5AA1C8F6-323A-B8B6-4C05-5DC338627497}"/>
          </ac:spMkLst>
        </pc:spChg>
        <pc:spChg chg="del">
          <ac:chgData name="Ben Heinicke" userId="f768ff8e5849eef5" providerId="LiveId" clId="{6D341191-54D3-4112-9ECE-AE8A0834A99F}" dt="2023-09-12T12:08:27.763" v="513" actId="478"/>
          <ac:spMkLst>
            <pc:docMk/>
            <pc:sldMk cId="1024738764" sldId="310"/>
            <ac:spMk id="1264" creationId="{00000000-0000-0000-0000-000000000000}"/>
          </ac:spMkLst>
        </pc:spChg>
        <pc:spChg chg="mod">
          <ac:chgData name="Ben Heinicke" userId="f768ff8e5849eef5" providerId="LiveId" clId="{6D341191-54D3-4112-9ECE-AE8A0834A99F}" dt="2023-09-12T12:08:20.606" v="512" actId="20577"/>
          <ac:spMkLst>
            <pc:docMk/>
            <pc:sldMk cId="1024738764" sldId="310"/>
            <ac:spMk id="1265" creationId="{00000000-0000-0000-0000-000000000000}"/>
          </ac:spMkLst>
        </pc:spChg>
        <pc:picChg chg="add mod">
          <ac:chgData name="Ben Heinicke" userId="f768ff8e5849eef5" providerId="LiveId" clId="{6D341191-54D3-4112-9ECE-AE8A0834A99F}" dt="2023-09-12T12:29:07.056" v="572" actId="1076"/>
          <ac:picMkLst>
            <pc:docMk/>
            <pc:sldMk cId="1024738764" sldId="310"/>
            <ac:picMk id="3" creationId="{90C3BD0D-4E11-6ED2-5D7D-5DCF7C50201B}"/>
          </ac:picMkLst>
        </pc:picChg>
        <pc:picChg chg="add mod">
          <ac:chgData name="Ben Heinicke" userId="f768ff8e5849eef5" providerId="LiveId" clId="{6D341191-54D3-4112-9ECE-AE8A0834A99F}" dt="2023-09-12T12:29:01.939" v="571" actId="1076"/>
          <ac:picMkLst>
            <pc:docMk/>
            <pc:sldMk cId="1024738764" sldId="310"/>
            <ac:picMk id="5" creationId="{E2482398-2467-5F95-8C77-DF5B48411845}"/>
          </ac:picMkLst>
        </pc:picChg>
        <pc:picChg chg="add mod">
          <ac:chgData name="Ben Heinicke" userId="f768ff8e5849eef5" providerId="LiveId" clId="{6D341191-54D3-4112-9ECE-AE8A0834A99F}" dt="2023-09-13T06:01:03.492" v="584" actId="1076"/>
          <ac:picMkLst>
            <pc:docMk/>
            <pc:sldMk cId="1024738764" sldId="310"/>
            <ac:picMk id="1026" creationId="{7C6044B2-CEAD-AE75-C299-207D5CFD4701}"/>
          </ac:picMkLst>
        </pc:picChg>
        <pc:picChg chg="add del mod">
          <ac:chgData name="Ben Heinicke" userId="f768ff8e5849eef5" providerId="LiveId" clId="{6D341191-54D3-4112-9ECE-AE8A0834A99F}" dt="2023-09-12T12:11:26.570" v="519" actId="478"/>
          <ac:picMkLst>
            <pc:docMk/>
            <pc:sldMk cId="1024738764" sldId="310"/>
            <ac:picMk id="1026" creationId="{B5BBBFC3-97CA-3A7A-F549-F08EB6D6C2AE}"/>
          </ac:picMkLst>
        </pc:picChg>
        <pc:picChg chg="add del mod">
          <ac:chgData name="Ben Heinicke" userId="f768ff8e5849eef5" providerId="LiveId" clId="{6D341191-54D3-4112-9ECE-AE8A0834A99F}" dt="2023-09-13T06:00:59.967" v="583" actId="478"/>
          <ac:picMkLst>
            <pc:docMk/>
            <pc:sldMk cId="1024738764" sldId="310"/>
            <ac:picMk id="1028" creationId="{30B3DD74-B9F7-4317-45DC-B9EC634C4291}"/>
          </ac:picMkLst>
        </pc:picChg>
      </pc:sldChg>
      <pc:sldChg chg="addSp delSp modSp add mod">
        <pc:chgData name="Ben Heinicke" userId="f768ff8e5849eef5" providerId="LiveId" clId="{6D341191-54D3-4112-9ECE-AE8A0834A99F}" dt="2023-09-13T07:18:33.032" v="620" actId="1076"/>
        <pc:sldMkLst>
          <pc:docMk/>
          <pc:sldMk cId="1719884762" sldId="311"/>
        </pc:sldMkLst>
        <pc:spChg chg="add del mod">
          <ac:chgData name="Ben Heinicke" userId="f768ff8e5849eef5" providerId="LiveId" clId="{6D341191-54D3-4112-9ECE-AE8A0834A99F}" dt="2023-09-13T07:18:26.710" v="619" actId="478"/>
          <ac:spMkLst>
            <pc:docMk/>
            <pc:sldMk cId="1719884762" sldId="311"/>
            <ac:spMk id="3" creationId="{F11680CE-9177-5C5A-0B25-0BFE2F6529FB}"/>
          </ac:spMkLst>
        </pc:spChg>
        <pc:spChg chg="del">
          <ac:chgData name="Ben Heinicke" userId="f768ff8e5849eef5" providerId="LiveId" clId="{6D341191-54D3-4112-9ECE-AE8A0834A99F}" dt="2023-09-13T06:37:10.551" v="614" actId="478"/>
          <ac:spMkLst>
            <pc:docMk/>
            <pc:sldMk cId="1719884762" sldId="311"/>
            <ac:spMk id="1264" creationId="{00000000-0000-0000-0000-000000000000}"/>
          </ac:spMkLst>
        </pc:spChg>
        <pc:spChg chg="mod">
          <ac:chgData name="Ben Heinicke" userId="f768ff8e5849eef5" providerId="LiveId" clId="{6D341191-54D3-4112-9ECE-AE8A0834A99F}" dt="2023-09-13T06:37:06.714" v="613" actId="20577"/>
          <ac:spMkLst>
            <pc:docMk/>
            <pc:sldMk cId="1719884762" sldId="311"/>
            <ac:spMk id="1265" creationId="{00000000-0000-0000-0000-000000000000}"/>
          </ac:spMkLst>
        </pc:spChg>
        <pc:picChg chg="add del mod">
          <ac:chgData name="Ben Heinicke" userId="f768ff8e5849eef5" providerId="LiveId" clId="{6D341191-54D3-4112-9ECE-AE8A0834A99F}" dt="2023-09-13T07:18:33.032" v="620" actId="1076"/>
          <ac:picMkLst>
            <pc:docMk/>
            <pc:sldMk cId="1719884762" sldId="311"/>
            <ac:picMk id="5" creationId="{02FA4E97-696D-165B-25FF-60E373DFED0D}"/>
          </ac:picMkLst>
        </pc:picChg>
      </pc:sldChg>
    </pc:docChg>
  </pc:docChgLst>
  <pc:docChgLst>
    <pc:chgData name="Ben Heinicke" userId="f768ff8e5849eef5" providerId="LiveId" clId="{1F9A9C27-DD82-4B5C-8EF8-340A55DDC928}"/>
    <pc:docChg chg="undo custSel addSld delSld modSld sldOrd modMainMaster">
      <pc:chgData name="Ben Heinicke" userId="f768ff8e5849eef5" providerId="LiveId" clId="{1F9A9C27-DD82-4B5C-8EF8-340A55DDC928}" dt="2023-09-13T17:39:27.574" v="876" actId="1076"/>
      <pc:docMkLst>
        <pc:docMk/>
      </pc:docMkLst>
      <pc:sldChg chg="addSp modSp mod">
        <pc:chgData name="Ben Heinicke" userId="f768ff8e5849eef5" providerId="LiveId" clId="{1F9A9C27-DD82-4B5C-8EF8-340A55DDC928}" dt="2023-09-13T17:34:44.253" v="785" actId="1076"/>
        <pc:sldMkLst>
          <pc:docMk/>
          <pc:sldMk cId="0" sldId="256"/>
        </pc:sldMkLst>
        <pc:spChg chg="mod">
          <ac:chgData name="Ben Heinicke" userId="f768ff8e5849eef5" providerId="LiveId" clId="{1F9A9C27-DD82-4B5C-8EF8-340A55DDC928}" dt="2023-09-13T15:01:28.071" v="27" actId="20577"/>
          <ac:spMkLst>
            <pc:docMk/>
            <pc:sldMk cId="0" sldId="256"/>
            <ac:spMk id="3" creationId="{66621EDB-EA9A-BEE7-67E4-FEF75A8953B2}"/>
          </ac:spMkLst>
        </pc:spChg>
        <pc:picChg chg="add mod modCrop">
          <ac:chgData name="Ben Heinicke" userId="f768ff8e5849eef5" providerId="LiveId" clId="{1F9A9C27-DD82-4B5C-8EF8-340A55DDC928}" dt="2023-09-13T17:34:44.253" v="785" actId="1076"/>
          <ac:picMkLst>
            <pc:docMk/>
            <pc:sldMk cId="0" sldId="256"/>
            <ac:picMk id="4" creationId="{13FD08B5-7B19-1781-9623-8777EBD6A1B9}"/>
          </ac:picMkLst>
        </pc:picChg>
      </pc:sldChg>
      <pc:sldChg chg="delSp mod modTransition">
        <pc:chgData name="Ben Heinicke" userId="f768ff8e5849eef5" providerId="LiveId" clId="{1F9A9C27-DD82-4B5C-8EF8-340A55DDC928}" dt="2023-09-13T17:38:10.170" v="855" actId="478"/>
        <pc:sldMkLst>
          <pc:docMk/>
          <pc:sldMk cId="0" sldId="258"/>
        </pc:sldMkLst>
        <pc:grpChg chg="del">
          <ac:chgData name="Ben Heinicke" userId="f768ff8e5849eef5" providerId="LiveId" clId="{1F9A9C27-DD82-4B5C-8EF8-340A55DDC928}" dt="2023-09-13T17:38:10.170" v="855" actId="478"/>
          <ac:grpSpMkLst>
            <pc:docMk/>
            <pc:sldMk cId="0" sldId="258"/>
            <ac:grpSpMk id="991" creationId="{00000000-0000-0000-0000-000000000000}"/>
          </ac:grpSpMkLst>
        </pc:grpChg>
      </pc:sldChg>
      <pc:sldChg chg="addSp delSp modSp mod">
        <pc:chgData name="Ben Heinicke" userId="f768ff8e5849eef5" providerId="LiveId" clId="{1F9A9C27-DD82-4B5C-8EF8-340A55DDC928}" dt="2023-09-13T17:36:33.316" v="828" actId="1035"/>
        <pc:sldMkLst>
          <pc:docMk/>
          <pc:sldMk cId="0" sldId="259"/>
        </pc:sldMkLst>
        <pc:spChg chg="add del mod">
          <ac:chgData name="Ben Heinicke" userId="f768ff8e5849eef5" providerId="LiveId" clId="{1F9A9C27-DD82-4B5C-8EF8-340A55DDC928}" dt="2023-09-13T15:10:31.722" v="38"/>
          <ac:spMkLst>
            <pc:docMk/>
            <pc:sldMk cId="0" sldId="259"/>
            <ac:spMk id="2" creationId="{D8FC658A-D2DC-B26B-ADC1-A3F5DB02956C}"/>
          </ac:spMkLst>
        </pc:spChg>
        <pc:spChg chg="add del mod">
          <ac:chgData name="Ben Heinicke" userId="f768ff8e5849eef5" providerId="LiveId" clId="{1F9A9C27-DD82-4B5C-8EF8-340A55DDC928}" dt="2023-09-13T15:10:31.722" v="38"/>
          <ac:spMkLst>
            <pc:docMk/>
            <pc:sldMk cId="0" sldId="259"/>
            <ac:spMk id="3" creationId="{B20511E2-FEBD-02E8-25D4-B1093269B730}"/>
          </ac:spMkLst>
        </pc:spChg>
        <pc:spChg chg="add del mod">
          <ac:chgData name="Ben Heinicke" userId="f768ff8e5849eef5" providerId="LiveId" clId="{1F9A9C27-DD82-4B5C-8EF8-340A55DDC928}" dt="2023-09-13T15:10:31.722" v="38"/>
          <ac:spMkLst>
            <pc:docMk/>
            <pc:sldMk cId="0" sldId="259"/>
            <ac:spMk id="5" creationId="{18C9106E-26BB-A5B8-6EE4-E85D61D56420}"/>
          </ac:spMkLst>
        </pc:spChg>
        <pc:spChg chg="add mod ord">
          <ac:chgData name="Ben Heinicke" userId="f768ff8e5849eef5" providerId="LiveId" clId="{1F9A9C27-DD82-4B5C-8EF8-340A55DDC928}" dt="2023-09-13T15:11:34.041" v="61" actId="166"/>
          <ac:spMkLst>
            <pc:docMk/>
            <pc:sldMk cId="0" sldId="259"/>
            <ac:spMk id="6" creationId="{AE39956B-F093-CA43-9B39-DEF19327893D}"/>
          </ac:spMkLst>
        </pc:spChg>
        <pc:spChg chg="add mod">
          <ac:chgData name="Ben Heinicke" userId="f768ff8e5849eef5" providerId="LiveId" clId="{1F9A9C27-DD82-4B5C-8EF8-340A55DDC928}" dt="2023-09-13T15:10:34.356" v="39"/>
          <ac:spMkLst>
            <pc:docMk/>
            <pc:sldMk cId="0" sldId="259"/>
            <ac:spMk id="7" creationId="{F89F0273-E877-C7AC-5423-37C23DEDA208}"/>
          </ac:spMkLst>
        </pc:spChg>
        <pc:spChg chg="add mod">
          <ac:chgData name="Ben Heinicke" userId="f768ff8e5849eef5" providerId="LiveId" clId="{1F9A9C27-DD82-4B5C-8EF8-340A55DDC928}" dt="2023-09-13T15:10:34.356" v="39"/>
          <ac:spMkLst>
            <pc:docMk/>
            <pc:sldMk cId="0" sldId="259"/>
            <ac:spMk id="8" creationId="{E735298E-2180-5AA1-24BD-C25731052EDC}"/>
          </ac:spMkLst>
        </pc:spChg>
        <pc:spChg chg="add mod ord">
          <ac:chgData name="Ben Heinicke" userId="f768ff8e5849eef5" providerId="LiveId" clId="{1F9A9C27-DD82-4B5C-8EF8-340A55DDC928}" dt="2023-09-13T15:10:55.519" v="47" actId="167"/>
          <ac:spMkLst>
            <pc:docMk/>
            <pc:sldMk cId="0" sldId="259"/>
            <ac:spMk id="9" creationId="{A1198AE8-23D1-C480-9828-E67E4454FC78}"/>
          </ac:spMkLst>
        </pc:spChg>
        <pc:spChg chg="add mod">
          <ac:chgData name="Ben Heinicke" userId="f768ff8e5849eef5" providerId="LiveId" clId="{1F9A9C27-DD82-4B5C-8EF8-340A55DDC928}" dt="2023-09-13T17:36:33.316" v="828" actId="1035"/>
          <ac:spMkLst>
            <pc:docMk/>
            <pc:sldMk cId="0" sldId="259"/>
            <ac:spMk id="10" creationId="{52D82E35-E17E-FD0F-4913-117EF6BAC80E}"/>
          </ac:spMkLst>
        </pc:spChg>
        <pc:spChg chg="add mod">
          <ac:chgData name="Ben Heinicke" userId="f768ff8e5849eef5" providerId="LiveId" clId="{1F9A9C27-DD82-4B5C-8EF8-340A55DDC928}" dt="2023-09-13T15:11:14.473" v="56" actId="1076"/>
          <ac:spMkLst>
            <pc:docMk/>
            <pc:sldMk cId="0" sldId="259"/>
            <ac:spMk id="11" creationId="{07F94126-856A-4137-A4F2-8A832D83D743}"/>
          </ac:spMkLst>
        </pc:spChg>
        <pc:spChg chg="del">
          <ac:chgData name="Ben Heinicke" userId="f768ff8e5849eef5" providerId="LiveId" clId="{1F9A9C27-DD82-4B5C-8EF8-340A55DDC928}" dt="2023-09-13T15:09:52.430" v="34" actId="478"/>
          <ac:spMkLst>
            <pc:docMk/>
            <pc:sldMk cId="0" sldId="259"/>
            <ac:spMk id="15" creationId="{94CC9D24-FEBD-6773-6CE2-28CFC81AC22B}"/>
          </ac:spMkLst>
        </pc:spChg>
        <pc:picChg chg="add del mod ord">
          <ac:chgData name="Ben Heinicke" userId="f768ff8e5849eef5" providerId="LiveId" clId="{1F9A9C27-DD82-4B5C-8EF8-340A55DDC928}" dt="2023-09-13T17:36:29.160" v="797" actId="1076"/>
          <ac:picMkLst>
            <pc:docMk/>
            <pc:sldMk cId="0" sldId="259"/>
            <ac:picMk id="4" creationId="{8334038A-BDEB-C170-ACAC-BA96670E680A}"/>
          </ac:picMkLst>
        </pc:picChg>
      </pc:sldChg>
      <pc:sldChg chg="delSp mod">
        <pc:chgData name="Ben Heinicke" userId="f768ff8e5849eef5" providerId="LiveId" clId="{1F9A9C27-DD82-4B5C-8EF8-340A55DDC928}" dt="2023-09-13T17:38:18.888" v="856" actId="478"/>
        <pc:sldMkLst>
          <pc:docMk/>
          <pc:sldMk cId="1085225754" sldId="298"/>
        </pc:sldMkLst>
        <pc:grpChg chg="del">
          <ac:chgData name="Ben Heinicke" userId="f768ff8e5849eef5" providerId="LiveId" clId="{1F9A9C27-DD82-4B5C-8EF8-340A55DDC928}" dt="2023-09-13T17:38:18.888" v="856" actId="478"/>
          <ac:grpSpMkLst>
            <pc:docMk/>
            <pc:sldMk cId="1085225754" sldId="298"/>
            <ac:grpSpMk id="991" creationId="{00000000-0000-0000-0000-000000000000}"/>
          </ac:grpSpMkLst>
        </pc:grpChg>
      </pc:sldChg>
      <pc:sldChg chg="addSp delSp modSp mod">
        <pc:chgData name="Ben Heinicke" userId="f768ff8e5849eef5" providerId="LiveId" clId="{1F9A9C27-DD82-4B5C-8EF8-340A55DDC928}" dt="2023-09-13T17:39:27.574" v="876" actId="1076"/>
        <pc:sldMkLst>
          <pc:docMk/>
          <pc:sldMk cId="3347036997" sldId="300"/>
        </pc:sldMkLst>
        <pc:spChg chg="add del mod">
          <ac:chgData name="Ben Heinicke" userId="f768ff8e5849eef5" providerId="LiveId" clId="{1F9A9C27-DD82-4B5C-8EF8-340A55DDC928}" dt="2023-09-13T16:38:28.657" v="688" actId="478"/>
          <ac:spMkLst>
            <pc:docMk/>
            <pc:sldMk cId="3347036997" sldId="300"/>
            <ac:spMk id="5" creationId="{9B763006-829F-073E-56FB-B74025CB6ECB}"/>
          </ac:spMkLst>
        </pc:spChg>
        <pc:spChg chg="mod">
          <ac:chgData name="Ben Heinicke" userId="f768ff8e5849eef5" providerId="LiveId" clId="{1F9A9C27-DD82-4B5C-8EF8-340A55DDC928}" dt="2023-09-13T17:39:27.574" v="876" actId="1076"/>
          <ac:spMkLst>
            <pc:docMk/>
            <pc:sldMk cId="3347036997" sldId="300"/>
            <ac:spMk id="12" creationId="{00D991A2-505C-9A2C-2650-E33C217025F2}"/>
          </ac:spMkLst>
        </pc:spChg>
        <pc:spChg chg="del">
          <ac:chgData name="Ben Heinicke" userId="f768ff8e5849eef5" providerId="LiveId" clId="{1F9A9C27-DD82-4B5C-8EF8-340A55DDC928}" dt="2023-09-13T16:39:31.709" v="699" actId="478"/>
          <ac:spMkLst>
            <pc:docMk/>
            <pc:sldMk cId="3347036997" sldId="300"/>
            <ac:spMk id="14" creationId="{FC7DEDA5-D3BE-9E8F-6C52-A1D8A41D392B}"/>
          </ac:spMkLst>
        </pc:spChg>
        <pc:spChg chg="del">
          <ac:chgData name="Ben Heinicke" userId="f768ff8e5849eef5" providerId="LiveId" clId="{1F9A9C27-DD82-4B5C-8EF8-340A55DDC928}" dt="2023-09-13T16:39:27.866" v="697" actId="478"/>
          <ac:spMkLst>
            <pc:docMk/>
            <pc:sldMk cId="3347036997" sldId="300"/>
            <ac:spMk id="16" creationId="{7B55AE9D-6442-15AC-D370-C3DBEEBB34D0}"/>
          </ac:spMkLst>
        </pc:spChg>
        <pc:spChg chg="del">
          <ac:chgData name="Ben Heinicke" userId="f768ff8e5849eef5" providerId="LiveId" clId="{1F9A9C27-DD82-4B5C-8EF8-340A55DDC928}" dt="2023-09-13T16:39:29.688" v="698" actId="478"/>
          <ac:spMkLst>
            <pc:docMk/>
            <pc:sldMk cId="3347036997" sldId="300"/>
            <ac:spMk id="18" creationId="{BDFB2200-8A72-D0AC-DB47-B1123EA89919}"/>
          </ac:spMkLst>
        </pc:spChg>
        <pc:spChg chg="del">
          <ac:chgData name="Ben Heinicke" userId="f768ff8e5849eef5" providerId="LiveId" clId="{1F9A9C27-DD82-4B5C-8EF8-340A55DDC928}" dt="2023-09-13T16:31:54.617" v="616" actId="478"/>
          <ac:spMkLst>
            <pc:docMk/>
            <pc:sldMk cId="3347036997" sldId="300"/>
            <ac:spMk id="984" creationId="{00000000-0000-0000-0000-000000000000}"/>
          </ac:spMkLst>
        </pc:spChg>
        <pc:grpChg chg="del">
          <ac:chgData name="Ben Heinicke" userId="f768ff8e5849eef5" providerId="LiveId" clId="{1F9A9C27-DD82-4B5C-8EF8-340A55DDC928}" dt="2023-09-13T17:38:29.108" v="857" actId="478"/>
          <ac:grpSpMkLst>
            <pc:docMk/>
            <pc:sldMk cId="3347036997" sldId="300"/>
            <ac:grpSpMk id="991" creationId="{00000000-0000-0000-0000-000000000000}"/>
          </ac:grpSpMkLst>
        </pc:grpChg>
        <pc:graphicFrameChg chg="add mod">
          <ac:chgData name="Ben Heinicke" userId="f768ff8e5849eef5" providerId="LiveId" clId="{1F9A9C27-DD82-4B5C-8EF8-340A55DDC928}" dt="2023-09-13T17:38:57.871" v="861" actId="1076"/>
          <ac:graphicFrameMkLst>
            <pc:docMk/>
            <pc:sldMk cId="3347036997" sldId="300"/>
            <ac:graphicFrameMk id="2" creationId="{00000000-0008-0000-0200-00009F090000}"/>
          </ac:graphicFrameMkLst>
        </pc:graphicFrameChg>
      </pc:sldChg>
      <pc:sldChg chg="modSp mod">
        <pc:chgData name="Ben Heinicke" userId="f768ff8e5849eef5" providerId="LiveId" clId="{1F9A9C27-DD82-4B5C-8EF8-340A55DDC928}" dt="2023-09-13T16:37:07.386" v="682" actId="20577"/>
        <pc:sldMkLst>
          <pc:docMk/>
          <pc:sldMk cId="2901155362" sldId="306"/>
        </pc:sldMkLst>
        <pc:spChg chg="mod">
          <ac:chgData name="Ben Heinicke" userId="f768ff8e5849eef5" providerId="LiveId" clId="{1F9A9C27-DD82-4B5C-8EF8-340A55DDC928}" dt="2023-09-13T16:37:07.386" v="682" actId="20577"/>
          <ac:spMkLst>
            <pc:docMk/>
            <pc:sldMk cId="2901155362" sldId="306"/>
            <ac:spMk id="1264" creationId="{00000000-0000-0000-0000-000000000000}"/>
          </ac:spMkLst>
        </pc:spChg>
      </pc:sldChg>
      <pc:sldChg chg="addSp delSp modSp mod ord">
        <pc:chgData name="Ben Heinicke" userId="f768ff8e5849eef5" providerId="LiveId" clId="{1F9A9C27-DD82-4B5C-8EF8-340A55DDC928}" dt="2023-09-13T16:45:00.755" v="776" actId="1076"/>
        <pc:sldMkLst>
          <pc:docMk/>
          <pc:sldMk cId="1504058336" sldId="309"/>
        </pc:sldMkLst>
        <pc:spChg chg="add mod">
          <ac:chgData name="Ben Heinicke" userId="f768ff8e5849eef5" providerId="LiveId" clId="{1F9A9C27-DD82-4B5C-8EF8-340A55DDC928}" dt="2023-09-13T16:27:59.821" v="589" actId="571"/>
          <ac:spMkLst>
            <pc:docMk/>
            <pc:sldMk cId="1504058336" sldId="309"/>
            <ac:spMk id="2" creationId="{30E0EBD7-735B-136B-F1F2-B83D88BAE3E0}"/>
          </ac:spMkLst>
        </pc:spChg>
        <pc:spChg chg="add mod">
          <ac:chgData name="Ben Heinicke" userId="f768ff8e5849eef5" providerId="LiveId" clId="{1F9A9C27-DD82-4B5C-8EF8-340A55DDC928}" dt="2023-09-13T16:27:59.821" v="589" actId="571"/>
          <ac:spMkLst>
            <pc:docMk/>
            <pc:sldMk cId="1504058336" sldId="309"/>
            <ac:spMk id="3" creationId="{00E4016D-CA5B-9D07-E683-17D87A56C132}"/>
          </ac:spMkLst>
        </pc:spChg>
        <pc:spChg chg="add mod">
          <ac:chgData name="Ben Heinicke" userId="f768ff8e5849eef5" providerId="LiveId" clId="{1F9A9C27-DD82-4B5C-8EF8-340A55DDC928}" dt="2023-09-13T16:27:59.821" v="589" actId="571"/>
          <ac:spMkLst>
            <pc:docMk/>
            <pc:sldMk cId="1504058336" sldId="309"/>
            <ac:spMk id="5" creationId="{94227F25-F4F3-7F23-2D6E-AC012AA22F79}"/>
          </ac:spMkLst>
        </pc:spChg>
        <pc:spChg chg="mod">
          <ac:chgData name="Ben Heinicke" userId="f768ff8e5849eef5" providerId="LiveId" clId="{1F9A9C27-DD82-4B5C-8EF8-340A55DDC928}" dt="2023-09-13T15:10:26.961" v="37" actId="1076"/>
          <ac:spMkLst>
            <pc:docMk/>
            <pc:sldMk cId="1504058336" sldId="309"/>
            <ac:spMk id="9" creationId="{309DD358-E1B9-9420-A8EE-872D9EC30D0E}"/>
          </ac:spMkLst>
        </pc:spChg>
        <pc:picChg chg="del">
          <ac:chgData name="Ben Heinicke" userId="f768ff8e5849eef5" providerId="LiveId" clId="{1F9A9C27-DD82-4B5C-8EF8-340A55DDC928}" dt="2023-09-13T16:44:44.934" v="772" actId="478"/>
          <ac:picMkLst>
            <pc:docMk/>
            <pc:sldMk cId="1504058336" sldId="309"/>
            <ac:picMk id="4" creationId="{4F2B8B13-95DB-A6C6-BEFA-27CCFCF23115}"/>
          </ac:picMkLst>
        </pc:picChg>
        <pc:picChg chg="add mod">
          <ac:chgData name="Ben Heinicke" userId="f768ff8e5849eef5" providerId="LiveId" clId="{1F9A9C27-DD82-4B5C-8EF8-340A55DDC928}" dt="2023-09-13T16:45:00.755" v="776" actId="1076"/>
          <ac:picMkLst>
            <pc:docMk/>
            <pc:sldMk cId="1504058336" sldId="309"/>
            <ac:picMk id="11" creationId="{6383E803-5E05-A964-DE71-79B30ABC0AA1}"/>
          </ac:picMkLst>
        </pc:picChg>
        <pc:picChg chg="add del">
          <ac:chgData name="Ben Heinicke" userId="f768ff8e5849eef5" providerId="LiveId" clId="{1F9A9C27-DD82-4B5C-8EF8-340A55DDC928}" dt="2023-09-13T15:27:39.675" v="73" actId="21"/>
          <ac:picMkLst>
            <pc:docMk/>
            <pc:sldMk cId="1504058336" sldId="309"/>
            <ac:picMk id="1026" creationId="{17ADD9DF-35B6-4E1C-D42A-32E6189945BC}"/>
          </ac:picMkLst>
        </pc:picChg>
      </pc:sldChg>
      <pc:sldChg chg="ord">
        <pc:chgData name="Ben Heinicke" userId="f768ff8e5849eef5" providerId="LiveId" clId="{1F9A9C27-DD82-4B5C-8EF8-340A55DDC928}" dt="2023-09-13T16:42:29.519" v="767"/>
        <pc:sldMkLst>
          <pc:docMk/>
          <pc:sldMk cId="1024738764" sldId="310"/>
        </pc:sldMkLst>
      </pc:sldChg>
      <pc:sldChg chg="ord">
        <pc:chgData name="Ben Heinicke" userId="f768ff8e5849eef5" providerId="LiveId" clId="{1F9A9C27-DD82-4B5C-8EF8-340A55DDC928}" dt="2023-09-13T16:42:57.303" v="771"/>
        <pc:sldMkLst>
          <pc:docMk/>
          <pc:sldMk cId="1719884762" sldId="311"/>
        </pc:sldMkLst>
      </pc:sldChg>
      <pc:sldChg chg="add del">
        <pc:chgData name="Ben Heinicke" userId="f768ff8e5849eef5" providerId="LiveId" clId="{1F9A9C27-DD82-4B5C-8EF8-340A55DDC928}" dt="2023-09-13T16:06:22.862" v="405" actId="47"/>
        <pc:sldMkLst>
          <pc:docMk/>
          <pc:sldMk cId="1022830543" sldId="312"/>
        </pc:sldMkLst>
      </pc:sldChg>
      <pc:sldChg chg="addSp delSp modSp add mod">
        <pc:chgData name="Ben Heinicke" userId="f768ff8e5849eef5" providerId="LiveId" clId="{1F9A9C27-DD82-4B5C-8EF8-340A55DDC928}" dt="2023-09-13T16:28:57.679" v="597" actId="166"/>
        <pc:sldMkLst>
          <pc:docMk/>
          <pc:sldMk cId="1857358404" sldId="313"/>
        </pc:sldMkLst>
        <pc:spChg chg="add del mod">
          <ac:chgData name="Ben Heinicke" userId="f768ff8e5849eef5" providerId="LiveId" clId="{1F9A9C27-DD82-4B5C-8EF8-340A55DDC928}" dt="2023-09-13T15:38:30.228" v="87" actId="478"/>
          <ac:spMkLst>
            <pc:docMk/>
            <pc:sldMk cId="1857358404" sldId="313"/>
            <ac:spMk id="3" creationId="{6577295E-5F16-BD87-DFD6-8404556E3EF8}"/>
          </ac:spMkLst>
        </pc:spChg>
        <pc:spChg chg="add mod">
          <ac:chgData name="Ben Heinicke" userId="f768ff8e5849eef5" providerId="LiveId" clId="{1F9A9C27-DD82-4B5C-8EF8-340A55DDC928}" dt="2023-09-13T16:28:29.154" v="592" actId="164"/>
          <ac:spMkLst>
            <pc:docMk/>
            <pc:sldMk cId="1857358404" sldId="313"/>
            <ac:spMk id="5" creationId="{B8814A81-64A6-4A54-F95C-42BE5477F60E}"/>
          </ac:spMkLst>
        </pc:spChg>
        <pc:spChg chg="add mod">
          <ac:chgData name="Ben Heinicke" userId="f768ff8e5849eef5" providerId="LiveId" clId="{1F9A9C27-DD82-4B5C-8EF8-340A55DDC928}" dt="2023-09-13T15:47:20.169" v="233" actId="1076"/>
          <ac:spMkLst>
            <pc:docMk/>
            <pc:sldMk cId="1857358404" sldId="313"/>
            <ac:spMk id="6" creationId="{105AB784-21F2-5717-A1AD-B9B1534DD590}"/>
          </ac:spMkLst>
        </pc:spChg>
        <pc:spChg chg="add mod">
          <ac:chgData name="Ben Heinicke" userId="f768ff8e5849eef5" providerId="LiveId" clId="{1F9A9C27-DD82-4B5C-8EF8-340A55DDC928}" dt="2023-09-13T15:45:33.314" v="200" actId="1076"/>
          <ac:spMkLst>
            <pc:docMk/>
            <pc:sldMk cId="1857358404" sldId="313"/>
            <ac:spMk id="7" creationId="{0A63C21A-80D3-7B01-0FE1-2602A42C6A5B}"/>
          </ac:spMkLst>
        </pc:spChg>
        <pc:spChg chg="add mod">
          <ac:chgData name="Ben Heinicke" userId="f768ff8e5849eef5" providerId="LiveId" clId="{1F9A9C27-DD82-4B5C-8EF8-340A55DDC928}" dt="2023-09-13T15:47:10.584" v="229" actId="1076"/>
          <ac:spMkLst>
            <pc:docMk/>
            <pc:sldMk cId="1857358404" sldId="313"/>
            <ac:spMk id="8" creationId="{714EABC1-5554-6636-4FD4-71F5A8368648}"/>
          </ac:spMkLst>
        </pc:spChg>
        <pc:spChg chg="add mod">
          <ac:chgData name="Ben Heinicke" userId="f768ff8e5849eef5" providerId="LiveId" clId="{1F9A9C27-DD82-4B5C-8EF8-340A55DDC928}" dt="2023-09-13T15:45:51.758" v="206" actId="14100"/>
          <ac:spMkLst>
            <pc:docMk/>
            <pc:sldMk cId="1857358404" sldId="313"/>
            <ac:spMk id="9" creationId="{A93424B8-51B6-E252-CA05-7324A6DA3902}"/>
          </ac:spMkLst>
        </pc:spChg>
        <pc:spChg chg="add del mod">
          <ac:chgData name="Ben Heinicke" userId="f768ff8e5849eef5" providerId="LiveId" clId="{1F9A9C27-DD82-4B5C-8EF8-340A55DDC928}" dt="2023-09-13T15:45:53.503" v="207" actId="478"/>
          <ac:spMkLst>
            <pc:docMk/>
            <pc:sldMk cId="1857358404" sldId="313"/>
            <ac:spMk id="10" creationId="{D65850CF-8FEA-38A3-A2FA-7239C77EAA6F}"/>
          </ac:spMkLst>
        </pc:spChg>
        <pc:spChg chg="add mod">
          <ac:chgData name="Ben Heinicke" userId="f768ff8e5849eef5" providerId="LiveId" clId="{1F9A9C27-DD82-4B5C-8EF8-340A55DDC928}" dt="2023-09-13T15:47:38.825" v="238" actId="1076"/>
          <ac:spMkLst>
            <pc:docMk/>
            <pc:sldMk cId="1857358404" sldId="313"/>
            <ac:spMk id="11" creationId="{1D46711B-6C67-1220-8F87-44134D2B3A6F}"/>
          </ac:spMkLst>
        </pc:spChg>
        <pc:spChg chg="add mod">
          <ac:chgData name="Ben Heinicke" userId="f768ff8e5849eef5" providerId="LiveId" clId="{1F9A9C27-DD82-4B5C-8EF8-340A55DDC928}" dt="2023-09-13T15:47:28.760" v="235" actId="1076"/>
          <ac:spMkLst>
            <pc:docMk/>
            <pc:sldMk cId="1857358404" sldId="313"/>
            <ac:spMk id="12" creationId="{FB421C68-AD2C-CA11-B142-09F86F9D40CA}"/>
          </ac:spMkLst>
        </pc:spChg>
        <pc:spChg chg="add mod">
          <ac:chgData name="Ben Heinicke" userId="f768ff8e5849eef5" providerId="LiveId" clId="{1F9A9C27-DD82-4B5C-8EF8-340A55DDC928}" dt="2023-09-13T15:46:00.263" v="209" actId="1076"/>
          <ac:spMkLst>
            <pc:docMk/>
            <pc:sldMk cId="1857358404" sldId="313"/>
            <ac:spMk id="13" creationId="{CD668536-D0AD-EAA4-C571-56718D8C775F}"/>
          </ac:spMkLst>
        </pc:spChg>
        <pc:spChg chg="add mod">
          <ac:chgData name="Ben Heinicke" userId="f768ff8e5849eef5" providerId="LiveId" clId="{1F9A9C27-DD82-4B5C-8EF8-340A55DDC928}" dt="2023-09-13T16:10:38.865" v="464" actId="14100"/>
          <ac:spMkLst>
            <pc:docMk/>
            <pc:sldMk cId="1857358404" sldId="313"/>
            <ac:spMk id="19" creationId="{03BFA876-B7BA-B040-3B9F-6FBCF70F4D79}"/>
          </ac:spMkLst>
        </pc:spChg>
        <pc:spChg chg="add mod">
          <ac:chgData name="Ben Heinicke" userId="f768ff8e5849eef5" providerId="LiveId" clId="{1F9A9C27-DD82-4B5C-8EF8-340A55DDC928}" dt="2023-09-13T16:09:32.865" v="459" actId="1076"/>
          <ac:spMkLst>
            <pc:docMk/>
            <pc:sldMk cId="1857358404" sldId="313"/>
            <ac:spMk id="20" creationId="{C4ADA6EC-47D2-7E4A-FA00-777D525E5C83}"/>
          </ac:spMkLst>
        </pc:spChg>
        <pc:spChg chg="add mod">
          <ac:chgData name="Ben Heinicke" userId="f768ff8e5849eef5" providerId="LiveId" clId="{1F9A9C27-DD82-4B5C-8EF8-340A55DDC928}" dt="2023-09-13T16:11:26.996" v="468" actId="1036"/>
          <ac:spMkLst>
            <pc:docMk/>
            <pc:sldMk cId="1857358404" sldId="313"/>
            <ac:spMk id="22" creationId="{8A1258E4-9AA0-83A6-E320-C12C584EBA1A}"/>
          </ac:spMkLst>
        </pc:spChg>
        <pc:spChg chg="add mod">
          <ac:chgData name="Ben Heinicke" userId="f768ff8e5849eef5" providerId="LiveId" clId="{1F9A9C27-DD82-4B5C-8EF8-340A55DDC928}" dt="2023-09-13T16:11:53.570" v="491" actId="1076"/>
          <ac:spMkLst>
            <pc:docMk/>
            <pc:sldMk cId="1857358404" sldId="313"/>
            <ac:spMk id="23" creationId="{D8296559-2682-0071-D962-D7566D224B36}"/>
          </ac:spMkLst>
        </pc:spChg>
        <pc:spChg chg="add del mod">
          <ac:chgData name="Ben Heinicke" userId="f768ff8e5849eef5" providerId="LiveId" clId="{1F9A9C27-DD82-4B5C-8EF8-340A55DDC928}" dt="2023-09-13T16:26:35.288" v="562" actId="478"/>
          <ac:spMkLst>
            <pc:docMk/>
            <pc:sldMk cId="1857358404" sldId="313"/>
            <ac:spMk id="42" creationId="{18FF9076-56BF-A3D1-DAFC-D6935C5751B3}"/>
          </ac:spMkLst>
        </pc:spChg>
        <pc:spChg chg="add mod ord">
          <ac:chgData name="Ben Heinicke" userId="f768ff8e5849eef5" providerId="LiveId" clId="{1F9A9C27-DD82-4B5C-8EF8-340A55DDC928}" dt="2023-09-13T16:28:57.679" v="597" actId="166"/>
          <ac:spMkLst>
            <pc:docMk/>
            <pc:sldMk cId="1857358404" sldId="313"/>
            <ac:spMk id="45" creationId="{D98A84E7-5D84-6D10-20CF-70F8F152A195}"/>
          </ac:spMkLst>
        </pc:spChg>
        <pc:spChg chg="add mod">
          <ac:chgData name="Ben Heinicke" userId="f768ff8e5849eef5" providerId="LiveId" clId="{1F9A9C27-DD82-4B5C-8EF8-340A55DDC928}" dt="2023-09-13T16:28:02.390" v="590"/>
          <ac:spMkLst>
            <pc:docMk/>
            <pc:sldMk cId="1857358404" sldId="313"/>
            <ac:spMk id="46" creationId="{B545CDE6-94C3-05A4-C685-F234C37C478A}"/>
          </ac:spMkLst>
        </pc:spChg>
        <pc:spChg chg="add mod ord">
          <ac:chgData name="Ben Heinicke" userId="f768ff8e5849eef5" providerId="LiveId" clId="{1F9A9C27-DD82-4B5C-8EF8-340A55DDC928}" dt="2023-09-13T16:28:34.855" v="594" actId="166"/>
          <ac:spMkLst>
            <pc:docMk/>
            <pc:sldMk cId="1857358404" sldId="313"/>
            <ac:spMk id="47" creationId="{9162735A-0299-2E6D-15EB-27EF0335E62F}"/>
          </ac:spMkLst>
        </pc:spChg>
        <pc:spChg chg="add mod">
          <ac:chgData name="Ben Heinicke" userId="f768ff8e5849eef5" providerId="LiveId" clId="{1F9A9C27-DD82-4B5C-8EF8-340A55DDC928}" dt="2023-09-13T16:28:02.390" v="590"/>
          <ac:spMkLst>
            <pc:docMk/>
            <pc:sldMk cId="1857358404" sldId="313"/>
            <ac:spMk id="48" creationId="{434238B3-7506-0470-1699-684E520BE065}"/>
          </ac:spMkLst>
        </pc:spChg>
        <pc:spChg chg="del">
          <ac:chgData name="Ben Heinicke" userId="f768ff8e5849eef5" providerId="LiveId" clId="{1F9A9C27-DD82-4B5C-8EF8-340A55DDC928}" dt="2023-09-13T15:27:42.942" v="74" actId="478"/>
          <ac:spMkLst>
            <pc:docMk/>
            <pc:sldMk cId="1857358404" sldId="313"/>
            <ac:spMk id="1264" creationId="{00000000-0000-0000-0000-000000000000}"/>
          </ac:spMkLst>
        </pc:spChg>
        <pc:spChg chg="mod">
          <ac:chgData name="Ben Heinicke" userId="f768ff8e5849eef5" providerId="LiveId" clId="{1F9A9C27-DD82-4B5C-8EF8-340A55DDC928}" dt="2023-09-13T15:38:23.370" v="86" actId="20577"/>
          <ac:spMkLst>
            <pc:docMk/>
            <pc:sldMk cId="1857358404" sldId="313"/>
            <ac:spMk id="1265" creationId="{00000000-0000-0000-0000-000000000000}"/>
          </ac:spMkLst>
        </pc:spChg>
        <pc:grpChg chg="add del mod">
          <ac:chgData name="Ben Heinicke" userId="f768ff8e5849eef5" providerId="LiveId" clId="{1F9A9C27-DD82-4B5C-8EF8-340A55DDC928}" dt="2023-09-13T16:12:39.704" v="493" actId="165"/>
          <ac:grpSpMkLst>
            <pc:docMk/>
            <pc:sldMk cId="1857358404" sldId="313"/>
            <ac:grpSpMk id="17" creationId="{9D289F18-C0F3-89C4-F488-28A94FF778BD}"/>
          </ac:grpSpMkLst>
        </pc:grpChg>
        <pc:grpChg chg="add mod ord">
          <ac:chgData name="Ben Heinicke" userId="f768ff8e5849eef5" providerId="LiveId" clId="{1F9A9C27-DD82-4B5C-8EF8-340A55DDC928}" dt="2023-09-13T16:28:38.088" v="595" actId="166"/>
          <ac:grpSpMkLst>
            <pc:docMk/>
            <pc:sldMk cId="1857358404" sldId="313"/>
            <ac:grpSpMk id="49" creationId="{AD2C70F7-77F3-32B3-D44F-1229F3C40477}"/>
          </ac:grpSpMkLst>
        </pc:grpChg>
        <pc:picChg chg="add del mod">
          <ac:chgData name="Ben Heinicke" userId="f768ff8e5849eef5" providerId="LiveId" clId="{1F9A9C27-DD82-4B5C-8EF8-340A55DDC928}" dt="2023-09-13T15:38:16.500" v="81" actId="478"/>
          <ac:picMkLst>
            <pc:docMk/>
            <pc:sldMk cId="1857358404" sldId="313"/>
            <ac:picMk id="4" creationId="{E75D174B-5436-E790-F58F-A88462443810}"/>
          </ac:picMkLst>
        </pc:picChg>
        <pc:picChg chg="add mod modCrop">
          <ac:chgData name="Ben Heinicke" userId="f768ff8e5849eef5" providerId="LiveId" clId="{1F9A9C27-DD82-4B5C-8EF8-340A55DDC928}" dt="2023-09-13T16:28:29.154" v="592" actId="164"/>
          <ac:picMkLst>
            <pc:docMk/>
            <pc:sldMk cId="1857358404" sldId="313"/>
            <ac:picMk id="14" creationId="{B4B91791-2ED0-0112-399B-56E74B3B70AD}"/>
          </ac:picMkLst>
        </pc:picChg>
        <pc:picChg chg="add del mod topLvl modCrop">
          <ac:chgData name="Ben Heinicke" userId="f768ff8e5849eef5" providerId="LiveId" clId="{1F9A9C27-DD82-4B5C-8EF8-340A55DDC928}" dt="2023-09-13T16:12:46.735" v="495" actId="478"/>
          <ac:picMkLst>
            <pc:docMk/>
            <pc:sldMk cId="1857358404" sldId="313"/>
            <ac:picMk id="15" creationId="{4C24CF51-3376-D9D7-7211-53DA108A1091}"/>
          </ac:picMkLst>
        </pc:picChg>
        <pc:picChg chg="add del mod topLvl modCrop">
          <ac:chgData name="Ben Heinicke" userId="f768ff8e5849eef5" providerId="LiveId" clId="{1F9A9C27-DD82-4B5C-8EF8-340A55DDC928}" dt="2023-09-13T16:12:46.735" v="495" actId="478"/>
          <ac:picMkLst>
            <pc:docMk/>
            <pc:sldMk cId="1857358404" sldId="313"/>
            <ac:picMk id="16" creationId="{7E7C3D99-65BB-8850-48F5-1C3F19B08119}"/>
          </ac:picMkLst>
        </pc:picChg>
        <pc:picChg chg="add del mod modCrop">
          <ac:chgData name="Ben Heinicke" userId="f768ff8e5849eef5" providerId="LiveId" clId="{1F9A9C27-DD82-4B5C-8EF8-340A55DDC928}" dt="2023-09-13T16:12:24.437" v="492" actId="478"/>
          <ac:picMkLst>
            <pc:docMk/>
            <pc:sldMk cId="1857358404" sldId="313"/>
            <ac:picMk id="18" creationId="{E17F1449-D578-3B07-3879-5F2AD2F079B0}"/>
          </ac:picMkLst>
        </pc:picChg>
        <pc:picChg chg="add mod modCrop">
          <ac:chgData name="Ben Heinicke" userId="f768ff8e5849eef5" providerId="LiveId" clId="{1F9A9C27-DD82-4B5C-8EF8-340A55DDC928}" dt="2023-09-13T16:28:29.154" v="592" actId="164"/>
          <ac:picMkLst>
            <pc:docMk/>
            <pc:sldMk cId="1857358404" sldId="313"/>
            <ac:picMk id="24" creationId="{8DB58D8A-F389-948B-5882-CE09AADD6B8D}"/>
          </ac:picMkLst>
        </pc:picChg>
        <pc:picChg chg="add mod modCrop">
          <ac:chgData name="Ben Heinicke" userId="f768ff8e5849eef5" providerId="LiveId" clId="{1F9A9C27-DD82-4B5C-8EF8-340A55DDC928}" dt="2023-09-13T16:28:29.154" v="592" actId="164"/>
          <ac:picMkLst>
            <pc:docMk/>
            <pc:sldMk cId="1857358404" sldId="313"/>
            <ac:picMk id="30" creationId="{7E7A95F6-4F7A-D991-3015-BFE88D53A939}"/>
          </ac:picMkLst>
        </pc:picChg>
        <pc:picChg chg="add mod">
          <ac:chgData name="Ben Heinicke" userId="f768ff8e5849eef5" providerId="LiveId" clId="{1F9A9C27-DD82-4B5C-8EF8-340A55DDC928}" dt="2023-09-13T16:28:29.154" v="592" actId="164"/>
          <ac:picMkLst>
            <pc:docMk/>
            <pc:sldMk cId="1857358404" sldId="313"/>
            <ac:picMk id="31" creationId="{61E7CD06-E689-26D7-1C22-F458C212870F}"/>
          </ac:picMkLst>
        </pc:picChg>
        <pc:picChg chg="add mod ord">
          <ac:chgData name="Ben Heinicke" userId="f768ff8e5849eef5" providerId="LiveId" clId="{1F9A9C27-DD82-4B5C-8EF8-340A55DDC928}" dt="2023-09-13T16:28:46.875" v="596" actId="166"/>
          <ac:picMkLst>
            <pc:docMk/>
            <pc:sldMk cId="1857358404" sldId="313"/>
            <ac:picMk id="32" creationId="{D6FAFF41-F805-40EE-A52B-67F56C8870AC}"/>
          </ac:picMkLst>
        </pc:picChg>
        <pc:picChg chg="add mod">
          <ac:chgData name="Ben Heinicke" userId="f768ff8e5849eef5" providerId="LiveId" clId="{1F9A9C27-DD82-4B5C-8EF8-340A55DDC928}" dt="2023-09-13T15:45:08.337" v="197" actId="1076"/>
          <ac:picMkLst>
            <pc:docMk/>
            <pc:sldMk cId="1857358404" sldId="313"/>
            <ac:picMk id="2050" creationId="{68D9C831-FC90-21BC-54E8-B186E3B59180}"/>
          </ac:picMkLst>
        </pc:picChg>
        <pc:picChg chg="add del">
          <ac:chgData name="Ben Heinicke" userId="f768ff8e5849eef5" providerId="LiveId" clId="{1F9A9C27-DD82-4B5C-8EF8-340A55DDC928}" dt="2023-09-13T15:49:10.088" v="240"/>
          <ac:picMkLst>
            <pc:docMk/>
            <pc:sldMk cId="1857358404" sldId="313"/>
            <ac:picMk id="2052" creationId="{4C7AC7B2-74A2-C18B-01F2-2D7B7AF01FC1}"/>
          </ac:picMkLst>
        </pc:picChg>
        <pc:picChg chg="add del mod">
          <ac:chgData name="Ben Heinicke" userId="f768ff8e5849eef5" providerId="LiveId" clId="{1F9A9C27-DD82-4B5C-8EF8-340A55DDC928}" dt="2023-09-13T15:49:24.162" v="244"/>
          <ac:picMkLst>
            <pc:docMk/>
            <pc:sldMk cId="1857358404" sldId="313"/>
            <ac:picMk id="2054" creationId="{A5E8AD02-8F49-01E6-AA9C-B47BD01995F3}"/>
          </ac:picMkLst>
        </pc:picChg>
        <pc:picChg chg="add del">
          <ac:chgData name="Ben Heinicke" userId="f768ff8e5849eef5" providerId="LiveId" clId="{1F9A9C27-DD82-4B5C-8EF8-340A55DDC928}" dt="2023-09-13T15:55:15.900" v="246" actId="478"/>
          <ac:picMkLst>
            <pc:docMk/>
            <pc:sldMk cId="1857358404" sldId="313"/>
            <ac:picMk id="2056" creationId="{DED56C34-0DCE-7FCB-9C87-04BBA814E9EB}"/>
          </ac:picMkLst>
        </pc:picChg>
        <pc:inkChg chg="add del">
          <ac:chgData name="Ben Heinicke" userId="f768ff8e5849eef5" providerId="LiveId" clId="{1F9A9C27-DD82-4B5C-8EF8-340A55DDC928}" dt="2023-09-13T16:08:32.429" v="429" actId="9405"/>
          <ac:inkMkLst>
            <pc:docMk/>
            <pc:sldMk cId="1857358404" sldId="313"/>
            <ac:inkMk id="21" creationId="{7824F03D-BF1E-499C-500B-5F52E1C7E8F2}"/>
          </ac:inkMkLst>
        </pc:inkChg>
        <pc:cxnChg chg="add del mod">
          <ac:chgData name="Ben Heinicke" userId="f768ff8e5849eef5" providerId="LiveId" clId="{1F9A9C27-DD82-4B5C-8EF8-340A55DDC928}" dt="2023-09-13T16:13:33.039" v="501" actId="11529"/>
          <ac:cxnSpMkLst>
            <pc:docMk/>
            <pc:sldMk cId="1857358404" sldId="313"/>
            <ac:cxnSpMk id="26" creationId="{DA50B28A-38C6-4A6F-38E6-336A654A8C2C}"/>
          </ac:cxnSpMkLst>
        </pc:cxnChg>
        <pc:cxnChg chg="add del mod">
          <ac:chgData name="Ben Heinicke" userId="f768ff8e5849eef5" providerId="LiveId" clId="{1F9A9C27-DD82-4B5C-8EF8-340A55DDC928}" dt="2023-09-13T16:13:44.556" v="505" actId="478"/>
          <ac:cxnSpMkLst>
            <pc:docMk/>
            <pc:sldMk cId="1857358404" sldId="313"/>
            <ac:cxnSpMk id="28" creationId="{FFC9EEFB-B2E3-BF44-CCCA-9FE38BC3DD88}"/>
          </ac:cxnSpMkLst>
        </pc:cxnChg>
        <pc:cxnChg chg="add del mod">
          <ac:chgData name="Ben Heinicke" userId="f768ff8e5849eef5" providerId="LiveId" clId="{1F9A9C27-DD82-4B5C-8EF8-340A55DDC928}" dt="2023-09-13T16:25:07.669" v="558" actId="478"/>
          <ac:cxnSpMkLst>
            <pc:docMk/>
            <pc:sldMk cId="1857358404" sldId="313"/>
            <ac:cxnSpMk id="34" creationId="{2F339B5A-069C-A97D-0343-50B963047EF5}"/>
          </ac:cxnSpMkLst>
        </pc:cxnChg>
        <pc:cxnChg chg="add del mod">
          <ac:chgData name="Ben Heinicke" userId="f768ff8e5849eef5" providerId="LiveId" clId="{1F9A9C27-DD82-4B5C-8EF8-340A55DDC928}" dt="2023-09-13T16:25:07.035" v="557" actId="478"/>
          <ac:cxnSpMkLst>
            <pc:docMk/>
            <pc:sldMk cId="1857358404" sldId="313"/>
            <ac:cxnSpMk id="36" creationId="{CEDC1060-6E4E-F5B2-AA30-56059708AC6D}"/>
          </ac:cxnSpMkLst>
        </pc:cxnChg>
        <pc:cxnChg chg="add del mod">
          <ac:chgData name="Ben Heinicke" userId="f768ff8e5849eef5" providerId="LiveId" clId="{1F9A9C27-DD82-4B5C-8EF8-340A55DDC928}" dt="2023-09-13T16:25:00.370" v="555" actId="478"/>
          <ac:cxnSpMkLst>
            <pc:docMk/>
            <pc:sldMk cId="1857358404" sldId="313"/>
            <ac:cxnSpMk id="39" creationId="{BFB290D4-4A54-DE6C-713B-FB02471A7876}"/>
          </ac:cxnSpMkLst>
        </pc:cxnChg>
        <pc:cxnChg chg="add mod ord">
          <ac:chgData name="Ben Heinicke" userId="f768ff8e5849eef5" providerId="LiveId" clId="{1F9A9C27-DD82-4B5C-8EF8-340A55DDC928}" dt="2023-09-13T16:28:57.679" v="597" actId="166"/>
          <ac:cxnSpMkLst>
            <pc:docMk/>
            <pc:sldMk cId="1857358404" sldId="313"/>
            <ac:cxnSpMk id="44" creationId="{542C3262-362C-E3C5-DEB6-944F5327C094}"/>
          </ac:cxnSpMkLst>
        </pc:cxnChg>
      </pc:sldChg>
      <pc:sldMasterChg chg="addSp delSp modSp mod modSldLayout">
        <pc:chgData name="Ben Heinicke" userId="f768ff8e5849eef5" providerId="LiveId" clId="{1F9A9C27-DD82-4B5C-8EF8-340A55DDC928}" dt="2023-09-13T17:38:00.800" v="854" actId="478"/>
        <pc:sldMasterMkLst>
          <pc:docMk/>
          <pc:sldMasterMk cId="0" sldId="2147483673"/>
        </pc:sldMasterMkLst>
        <pc:picChg chg="add del mod">
          <ac:chgData name="Ben Heinicke" userId="f768ff8e5849eef5" providerId="LiveId" clId="{1F9A9C27-DD82-4B5C-8EF8-340A55DDC928}" dt="2023-09-13T17:37:11.801" v="829" actId="478"/>
          <ac:picMkLst>
            <pc:docMk/>
            <pc:sldMasterMk cId="0" sldId="2147483673"/>
            <ac:picMk id="2" creationId="{D57E58C8-261A-3EDD-BB6A-530A4FD0F49C}"/>
          </ac:picMkLst>
        </pc:picChg>
        <pc:sldLayoutChg chg="delSp modSp mod">
          <pc:chgData name="Ben Heinicke" userId="f768ff8e5849eef5" providerId="LiveId" clId="{1F9A9C27-DD82-4B5C-8EF8-340A55DDC928}" dt="2023-09-13T17:35:41.457" v="791" actId="478"/>
          <pc:sldLayoutMkLst>
            <pc:docMk/>
            <pc:sldMasterMk cId="0" sldId="2147483673"/>
            <pc:sldLayoutMk cId="0" sldId="2147483648"/>
          </pc:sldLayoutMkLst>
          <pc:grpChg chg="del">
            <ac:chgData name="Ben Heinicke" userId="f768ff8e5849eef5" providerId="LiveId" clId="{1F9A9C27-DD82-4B5C-8EF8-340A55DDC928}" dt="2023-09-13T17:35:41.457" v="791" actId="478"/>
            <ac:grpSpMkLst>
              <pc:docMk/>
              <pc:sldMasterMk cId="0" sldId="2147483673"/>
              <pc:sldLayoutMk cId="0" sldId="2147483648"/>
              <ac:grpSpMk id="59" creationId="{00000000-0000-0000-0000-000000000000}"/>
            </ac:grpSpMkLst>
          </pc:grpChg>
        </pc:sldLayoutChg>
        <pc:sldLayoutChg chg="addSp delSp modSp mod">
          <pc:chgData name="Ben Heinicke" userId="f768ff8e5849eef5" providerId="LiveId" clId="{1F9A9C27-DD82-4B5C-8EF8-340A55DDC928}" dt="2023-09-13T17:37:16.417" v="830"/>
          <pc:sldLayoutMkLst>
            <pc:docMk/>
            <pc:sldMasterMk cId="0" sldId="2147483673"/>
            <pc:sldLayoutMk cId="0" sldId="2147483649"/>
          </pc:sldLayoutMkLst>
          <pc:grpChg chg="del">
            <ac:chgData name="Ben Heinicke" userId="f768ff8e5849eef5" providerId="LiveId" clId="{1F9A9C27-DD82-4B5C-8EF8-340A55DDC928}" dt="2023-09-13T17:36:00.126" v="793" actId="478"/>
            <ac:grpSpMkLst>
              <pc:docMk/>
              <pc:sldMasterMk cId="0" sldId="2147483673"/>
              <pc:sldLayoutMk cId="0" sldId="2147483649"/>
              <ac:grpSpMk id="75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16.417" v="830"/>
            <ac:picMkLst>
              <pc:docMk/>
              <pc:sldMasterMk cId="0" sldId="2147483673"/>
              <pc:sldLayoutMk cId="0" sldId="2147483649"/>
              <ac:picMk id="2" creationId="{4917C563-BD84-4229-EB83-78266346EACB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18.445" v="831"/>
          <pc:sldLayoutMkLst>
            <pc:docMk/>
            <pc:sldMasterMk cId="0" sldId="2147483673"/>
            <pc:sldLayoutMk cId="0" sldId="2147483650"/>
          </pc:sldLayoutMkLst>
          <pc:picChg chg="add mod">
            <ac:chgData name="Ben Heinicke" userId="f768ff8e5849eef5" providerId="LiveId" clId="{1F9A9C27-DD82-4B5C-8EF8-340A55DDC928}" dt="2023-09-13T17:37:18.445" v="831"/>
            <ac:picMkLst>
              <pc:docMk/>
              <pc:sldMasterMk cId="0" sldId="2147483673"/>
              <pc:sldLayoutMk cId="0" sldId="2147483650"/>
              <ac:picMk id="2" creationId="{B131BE6B-7D8A-4192-BA8A-2D0817ABDFEE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19.724" v="832"/>
          <pc:sldLayoutMkLst>
            <pc:docMk/>
            <pc:sldMasterMk cId="0" sldId="2147483673"/>
            <pc:sldLayoutMk cId="0" sldId="2147483651"/>
          </pc:sldLayoutMkLst>
          <pc:grpChg chg="del">
            <ac:chgData name="Ben Heinicke" userId="f768ff8e5849eef5" providerId="LiveId" clId="{1F9A9C27-DD82-4B5C-8EF8-340A55DDC928}" dt="2023-09-13T17:36:07.106" v="794" actId="478"/>
            <ac:grpSpMkLst>
              <pc:docMk/>
              <pc:sldMasterMk cId="0" sldId="2147483673"/>
              <pc:sldLayoutMk cId="0" sldId="2147483651"/>
              <ac:grpSpMk id="180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19.724" v="832"/>
            <ac:picMkLst>
              <pc:docMk/>
              <pc:sldMasterMk cId="0" sldId="2147483673"/>
              <pc:sldLayoutMk cId="0" sldId="2147483651"/>
              <ac:picMk id="2" creationId="{A08BFE7C-C93B-341F-E791-03E7CFAEFE91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21.197" v="833"/>
          <pc:sldLayoutMkLst>
            <pc:docMk/>
            <pc:sldMasterMk cId="0" sldId="2147483673"/>
            <pc:sldLayoutMk cId="0" sldId="2147483652"/>
          </pc:sldLayoutMkLst>
          <pc:grpChg chg="del">
            <ac:chgData name="Ben Heinicke" userId="f768ff8e5849eef5" providerId="LiveId" clId="{1F9A9C27-DD82-4B5C-8EF8-340A55DDC928}" dt="2023-09-13T17:36:10.818" v="795" actId="478"/>
            <ac:grpSpMkLst>
              <pc:docMk/>
              <pc:sldMasterMk cId="0" sldId="2147483673"/>
              <pc:sldLayoutMk cId="0" sldId="2147483652"/>
              <ac:grpSpMk id="208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21.197" v="833"/>
            <ac:picMkLst>
              <pc:docMk/>
              <pc:sldMasterMk cId="0" sldId="2147483673"/>
              <pc:sldLayoutMk cId="0" sldId="2147483652"/>
              <ac:picMk id="2" creationId="{62F3CD58-6CE6-DCA0-3E84-10F631698EB0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23.032" v="834"/>
          <pc:sldLayoutMkLst>
            <pc:docMk/>
            <pc:sldMasterMk cId="0" sldId="2147483673"/>
            <pc:sldLayoutMk cId="0" sldId="2147483653"/>
          </pc:sldLayoutMkLst>
          <pc:picChg chg="add mod">
            <ac:chgData name="Ben Heinicke" userId="f768ff8e5849eef5" providerId="LiveId" clId="{1F9A9C27-DD82-4B5C-8EF8-340A55DDC928}" dt="2023-09-13T17:37:23.032" v="834"/>
            <ac:picMkLst>
              <pc:docMk/>
              <pc:sldMasterMk cId="0" sldId="2147483673"/>
              <pc:sldLayoutMk cId="0" sldId="2147483653"/>
              <ac:picMk id="2" creationId="{94838A31-9075-50DD-1D28-2794EDBD7385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27.675" v="836" actId="478"/>
          <pc:sldLayoutMkLst>
            <pc:docMk/>
            <pc:sldMasterMk cId="0" sldId="2147483673"/>
            <pc:sldLayoutMk cId="0" sldId="2147483654"/>
          </pc:sldLayoutMkLst>
          <pc:grpChg chg="del">
            <ac:chgData name="Ben Heinicke" userId="f768ff8e5849eef5" providerId="LiveId" clId="{1F9A9C27-DD82-4B5C-8EF8-340A55DDC928}" dt="2023-09-13T17:37:27.675" v="836" actId="478"/>
            <ac:grpSpMkLst>
              <pc:docMk/>
              <pc:sldMasterMk cId="0" sldId="2147483673"/>
              <pc:sldLayoutMk cId="0" sldId="2147483654"/>
              <ac:grpSpMk id="306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25.084" v="835"/>
            <ac:picMkLst>
              <pc:docMk/>
              <pc:sldMasterMk cId="0" sldId="2147483673"/>
              <pc:sldLayoutMk cId="0" sldId="2147483654"/>
              <ac:picMk id="2" creationId="{9E1D5683-783F-8FA7-14C3-635DFCF1E08C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29.308" v="837"/>
          <pc:sldLayoutMkLst>
            <pc:docMk/>
            <pc:sldMasterMk cId="0" sldId="2147483673"/>
            <pc:sldLayoutMk cId="0" sldId="2147483656"/>
          </pc:sldLayoutMkLst>
          <pc:picChg chg="add mod">
            <ac:chgData name="Ben Heinicke" userId="f768ff8e5849eef5" providerId="LiveId" clId="{1F9A9C27-DD82-4B5C-8EF8-340A55DDC928}" dt="2023-09-13T17:37:29.308" v="837"/>
            <ac:picMkLst>
              <pc:docMk/>
              <pc:sldMasterMk cId="0" sldId="2147483673"/>
              <pc:sldLayoutMk cId="0" sldId="2147483656"/>
              <ac:picMk id="2" creationId="{C8BBD87D-AD6D-0121-7483-7E91CCAE0A90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33.843" v="839" actId="478"/>
          <pc:sldLayoutMkLst>
            <pc:docMk/>
            <pc:sldMasterMk cId="0" sldId="2147483673"/>
            <pc:sldLayoutMk cId="0" sldId="2147483657"/>
          </pc:sldLayoutMkLst>
          <pc:grpChg chg="del">
            <ac:chgData name="Ben Heinicke" userId="f768ff8e5849eef5" providerId="LiveId" clId="{1F9A9C27-DD82-4B5C-8EF8-340A55DDC928}" dt="2023-09-13T17:37:33.843" v="839" actId="478"/>
            <ac:grpSpMkLst>
              <pc:docMk/>
              <pc:sldMasterMk cId="0" sldId="2147483673"/>
              <pc:sldLayoutMk cId="0" sldId="2147483657"/>
              <ac:grpSpMk id="387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30.490" v="838"/>
            <ac:picMkLst>
              <pc:docMk/>
              <pc:sldMasterMk cId="0" sldId="2147483673"/>
              <pc:sldLayoutMk cId="0" sldId="2147483657"/>
              <ac:picMk id="2" creationId="{C4E72F0F-6E09-20F5-E1A7-F5DFCF1C84DB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35.698" v="840"/>
          <pc:sldLayoutMkLst>
            <pc:docMk/>
            <pc:sldMasterMk cId="0" sldId="2147483673"/>
            <pc:sldLayoutMk cId="0" sldId="2147483658"/>
          </pc:sldLayoutMkLst>
          <pc:picChg chg="add mod">
            <ac:chgData name="Ben Heinicke" userId="f768ff8e5849eef5" providerId="LiveId" clId="{1F9A9C27-DD82-4B5C-8EF8-340A55DDC928}" dt="2023-09-13T17:37:35.698" v="840"/>
            <ac:picMkLst>
              <pc:docMk/>
              <pc:sldMasterMk cId="0" sldId="2147483673"/>
              <pc:sldLayoutMk cId="0" sldId="2147483658"/>
              <ac:picMk id="2" creationId="{87453898-E63E-DBF7-9637-D9CE88D4BCC2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37.005" v="841"/>
          <pc:sldLayoutMkLst>
            <pc:docMk/>
            <pc:sldMasterMk cId="0" sldId="2147483673"/>
            <pc:sldLayoutMk cId="0" sldId="2147483659"/>
          </pc:sldLayoutMkLst>
          <pc:picChg chg="add mod">
            <ac:chgData name="Ben Heinicke" userId="f768ff8e5849eef5" providerId="LiveId" clId="{1F9A9C27-DD82-4B5C-8EF8-340A55DDC928}" dt="2023-09-13T17:37:37.005" v="841"/>
            <ac:picMkLst>
              <pc:docMk/>
              <pc:sldMasterMk cId="0" sldId="2147483673"/>
              <pc:sldLayoutMk cId="0" sldId="2147483659"/>
              <ac:picMk id="2" creationId="{59BC996E-75A7-9D43-C427-1D00CB7ECC19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38.559" v="842"/>
          <pc:sldLayoutMkLst>
            <pc:docMk/>
            <pc:sldMasterMk cId="0" sldId="2147483673"/>
            <pc:sldLayoutMk cId="0" sldId="2147483660"/>
          </pc:sldLayoutMkLst>
          <pc:picChg chg="add mod">
            <ac:chgData name="Ben Heinicke" userId="f768ff8e5849eef5" providerId="LiveId" clId="{1F9A9C27-DD82-4B5C-8EF8-340A55DDC928}" dt="2023-09-13T17:37:38.559" v="842"/>
            <ac:picMkLst>
              <pc:docMk/>
              <pc:sldMasterMk cId="0" sldId="2147483673"/>
              <pc:sldLayoutMk cId="0" sldId="2147483660"/>
              <ac:picMk id="2" creationId="{6A75071A-F4C5-4AA5-F43A-E011C6ABE41D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42.050" v="844" actId="478"/>
          <pc:sldLayoutMkLst>
            <pc:docMk/>
            <pc:sldMasterMk cId="0" sldId="2147483673"/>
            <pc:sldLayoutMk cId="0" sldId="2147483661"/>
          </pc:sldLayoutMkLst>
          <pc:grpChg chg="del">
            <ac:chgData name="Ben Heinicke" userId="f768ff8e5849eef5" providerId="LiveId" clId="{1F9A9C27-DD82-4B5C-8EF8-340A55DDC928}" dt="2023-09-13T17:37:42.050" v="844" actId="478"/>
            <ac:grpSpMkLst>
              <pc:docMk/>
              <pc:sldMasterMk cId="0" sldId="2147483673"/>
              <pc:sldLayoutMk cId="0" sldId="2147483661"/>
              <ac:grpSpMk id="516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40.217" v="843"/>
            <ac:picMkLst>
              <pc:docMk/>
              <pc:sldMasterMk cId="0" sldId="2147483673"/>
              <pc:sldLayoutMk cId="0" sldId="2147483661"/>
              <ac:picMk id="2" creationId="{66BC0C5F-791F-7714-EE9F-B5B6794A82DA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43.964" v="845"/>
          <pc:sldLayoutMkLst>
            <pc:docMk/>
            <pc:sldMasterMk cId="0" sldId="2147483673"/>
            <pc:sldLayoutMk cId="0" sldId="2147483662"/>
          </pc:sldLayoutMkLst>
          <pc:picChg chg="add mod">
            <ac:chgData name="Ben Heinicke" userId="f768ff8e5849eef5" providerId="LiveId" clId="{1F9A9C27-DD82-4B5C-8EF8-340A55DDC928}" dt="2023-09-13T17:37:43.964" v="845"/>
            <ac:picMkLst>
              <pc:docMk/>
              <pc:sldMasterMk cId="0" sldId="2147483673"/>
              <pc:sldLayoutMk cId="0" sldId="2147483662"/>
              <ac:picMk id="2" creationId="{6D37F884-3806-41A5-6C0D-8248DE540E0A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47.737" v="847"/>
          <pc:sldLayoutMkLst>
            <pc:docMk/>
            <pc:sldMasterMk cId="0" sldId="2147483673"/>
            <pc:sldLayoutMk cId="0" sldId="2147483663"/>
          </pc:sldLayoutMkLst>
          <pc:grpChg chg="del">
            <ac:chgData name="Ben Heinicke" userId="f768ff8e5849eef5" providerId="LiveId" clId="{1F9A9C27-DD82-4B5C-8EF8-340A55DDC928}" dt="2023-09-13T17:37:47.456" v="846" actId="478"/>
            <ac:grpSpMkLst>
              <pc:docMk/>
              <pc:sldMasterMk cId="0" sldId="2147483673"/>
              <pc:sldLayoutMk cId="0" sldId="2147483663"/>
              <ac:grpSpMk id="559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47.737" v="847"/>
            <ac:picMkLst>
              <pc:docMk/>
              <pc:sldMasterMk cId="0" sldId="2147483673"/>
              <pc:sldLayoutMk cId="0" sldId="2147483663"/>
              <ac:picMk id="2" creationId="{A032A6DE-88C6-B327-56C3-BC2A6CDA84C0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50.087" v="848"/>
          <pc:sldLayoutMkLst>
            <pc:docMk/>
            <pc:sldMasterMk cId="0" sldId="2147483673"/>
            <pc:sldLayoutMk cId="0" sldId="2147483664"/>
          </pc:sldLayoutMkLst>
          <pc:picChg chg="add mod">
            <ac:chgData name="Ben Heinicke" userId="f768ff8e5849eef5" providerId="LiveId" clId="{1F9A9C27-DD82-4B5C-8EF8-340A55DDC928}" dt="2023-09-13T17:37:50.087" v="848"/>
            <ac:picMkLst>
              <pc:docMk/>
              <pc:sldMasterMk cId="0" sldId="2147483673"/>
              <pc:sldLayoutMk cId="0" sldId="2147483664"/>
              <ac:picMk id="2" creationId="{F76C1181-3CDF-21E5-E89C-0EE872BB4BA4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7:55.048" v="851" actId="478"/>
          <pc:sldLayoutMkLst>
            <pc:docMk/>
            <pc:sldMasterMk cId="0" sldId="2147483673"/>
            <pc:sldLayoutMk cId="0" sldId="2147483665"/>
          </pc:sldLayoutMkLst>
          <pc:grpChg chg="del">
            <ac:chgData name="Ben Heinicke" userId="f768ff8e5849eef5" providerId="LiveId" clId="{1F9A9C27-DD82-4B5C-8EF8-340A55DDC928}" dt="2023-09-13T17:37:55.048" v="851" actId="478"/>
            <ac:grpSpMkLst>
              <pc:docMk/>
              <pc:sldMasterMk cId="0" sldId="2147483673"/>
              <pc:sldLayoutMk cId="0" sldId="2147483665"/>
              <ac:grpSpMk id="675" creationId="{00000000-0000-0000-0000-000000000000}"/>
            </ac:grpSpMkLst>
          </pc:grpChg>
          <pc:grpChg chg="del">
            <ac:chgData name="Ben Heinicke" userId="f768ff8e5849eef5" providerId="LiveId" clId="{1F9A9C27-DD82-4B5C-8EF8-340A55DDC928}" dt="2023-09-13T17:37:53.114" v="849" actId="478"/>
            <ac:grpSpMkLst>
              <pc:docMk/>
              <pc:sldMasterMk cId="0" sldId="2147483673"/>
              <pc:sldLayoutMk cId="0" sldId="2147483665"/>
              <ac:grpSpMk id="691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53.278" v="850"/>
            <ac:picMkLst>
              <pc:docMk/>
              <pc:sldMasterMk cId="0" sldId="2147483673"/>
              <pc:sldLayoutMk cId="0" sldId="2147483665"/>
              <ac:picMk id="2" creationId="{55592AE6-55BE-81F2-F088-C8E81E7E0FA6}"/>
            </ac:picMkLst>
          </pc:picChg>
        </pc:sldLayoutChg>
        <pc:sldLayoutChg chg="addSp modSp">
          <pc:chgData name="Ben Heinicke" userId="f768ff8e5849eef5" providerId="LiveId" clId="{1F9A9C27-DD82-4B5C-8EF8-340A55DDC928}" dt="2023-09-13T17:37:57.108" v="852"/>
          <pc:sldLayoutMkLst>
            <pc:docMk/>
            <pc:sldMasterMk cId="0" sldId="2147483673"/>
            <pc:sldLayoutMk cId="0" sldId="2147483667"/>
          </pc:sldLayoutMkLst>
          <pc:picChg chg="add mod">
            <ac:chgData name="Ben Heinicke" userId="f768ff8e5849eef5" providerId="LiveId" clId="{1F9A9C27-DD82-4B5C-8EF8-340A55DDC928}" dt="2023-09-13T17:37:57.108" v="852"/>
            <ac:picMkLst>
              <pc:docMk/>
              <pc:sldMasterMk cId="0" sldId="2147483673"/>
              <pc:sldLayoutMk cId="0" sldId="2147483667"/>
              <ac:picMk id="2" creationId="{1808177F-3B9A-8B17-DD47-291C853C5004}"/>
            </ac:picMkLst>
          </pc:picChg>
        </pc:sldLayoutChg>
        <pc:sldLayoutChg chg="addSp delSp modSp mod">
          <pc:chgData name="Ben Heinicke" userId="f768ff8e5849eef5" providerId="LiveId" clId="{1F9A9C27-DD82-4B5C-8EF8-340A55DDC928}" dt="2023-09-13T17:38:00.800" v="854" actId="478"/>
          <pc:sldLayoutMkLst>
            <pc:docMk/>
            <pc:sldMasterMk cId="0" sldId="2147483673"/>
            <pc:sldLayoutMk cId="0" sldId="2147483668"/>
          </pc:sldLayoutMkLst>
          <pc:grpChg chg="del">
            <ac:chgData name="Ben Heinicke" userId="f768ff8e5849eef5" providerId="LiveId" clId="{1F9A9C27-DD82-4B5C-8EF8-340A55DDC928}" dt="2023-09-13T17:38:00.800" v="854" actId="478"/>
            <ac:grpSpMkLst>
              <pc:docMk/>
              <pc:sldMasterMk cId="0" sldId="2147483673"/>
              <pc:sldLayoutMk cId="0" sldId="2147483668"/>
              <ac:grpSpMk id="823" creationId="{00000000-0000-0000-0000-000000000000}"/>
            </ac:grpSpMkLst>
          </pc:grpChg>
          <pc:picChg chg="add mod">
            <ac:chgData name="Ben Heinicke" userId="f768ff8e5849eef5" providerId="LiveId" clId="{1F9A9C27-DD82-4B5C-8EF8-340A55DDC928}" dt="2023-09-13T17:37:58.792" v="853"/>
            <ac:picMkLst>
              <pc:docMk/>
              <pc:sldMasterMk cId="0" sldId="2147483673"/>
              <pc:sldLayoutMk cId="0" sldId="2147483668"/>
              <ac:picMk id="2" creationId="{A4B81D4D-69C4-7D17-FFFC-0E8453F829BA}"/>
            </ac:picMkLst>
          </pc:picChg>
        </pc:sldLayoutChg>
      </pc:sldMasterChg>
    </pc:docChg>
  </pc:docChgLst>
  <pc:docChgLst>
    <pc:chgData name="Maximilian Lendl" userId="c488799b3f1ed5d8" providerId="LiveId" clId="{72DC9739-18FD-4D4F-A002-02B859BD1333}"/>
    <pc:docChg chg="modSld">
      <pc:chgData name="Maximilian Lendl" userId="c488799b3f1ed5d8" providerId="LiveId" clId="{72DC9739-18FD-4D4F-A002-02B859BD1333}" dt="2024-01-12T06:41:37.448" v="9" actId="6549"/>
      <pc:docMkLst>
        <pc:docMk/>
      </pc:docMkLst>
      <pc:sldChg chg="modSp mod">
        <pc:chgData name="Maximilian Lendl" userId="c488799b3f1ed5d8" providerId="LiveId" clId="{72DC9739-18FD-4D4F-A002-02B859BD1333}" dt="2024-01-12T06:41:37.448" v="9" actId="6549"/>
        <pc:sldMkLst>
          <pc:docMk/>
          <pc:sldMk cId="1574469205" sldId="304"/>
        </pc:sldMkLst>
        <pc:spChg chg="mod">
          <ac:chgData name="Maximilian Lendl" userId="c488799b3f1ed5d8" providerId="LiveId" clId="{72DC9739-18FD-4D4F-A002-02B859BD1333}" dt="2024-01-12T06:41:37.448" v="9" actId="6549"/>
          <ac:spMkLst>
            <pc:docMk/>
            <pc:sldMk cId="1574469205" sldId="304"/>
            <ac:spMk id="7" creationId="{E6F562EB-1F65-9F4C-B15F-4B1E1BF8684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htlhollabrunn.sharepoint.com/sites/DA-Speed_Junkies-202223/Shared%20Documents/General/Projektprotokolle/Hinterberger_DA_Protoko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Hinterberger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[Hinterberger_DA_Protokoll.xlsx]Wochenstunden!$D$10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[Hinterberger_DA_Protokoll.xlsx]Wochenstunden!$C$10:$C$62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[Hinterberger_DA_Protokoll.xlsx]Wochenstunden!$D$10:$D$62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3.4166666666666665</c:v>
                </c:pt>
                <c:pt idx="5">
                  <c:v>2.166666666666667</c:v>
                </c:pt>
                <c:pt idx="6">
                  <c:v>3.4166666666666665</c:v>
                </c:pt>
                <c:pt idx="7">
                  <c:v>3.0833333333333335</c:v>
                </c:pt>
                <c:pt idx="8">
                  <c:v>0</c:v>
                </c:pt>
                <c:pt idx="9">
                  <c:v>3.8333333333333335</c:v>
                </c:pt>
                <c:pt idx="10">
                  <c:v>4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</c:v>
                </c:pt>
                <c:pt idx="21">
                  <c:v>10</c:v>
                </c:pt>
                <c:pt idx="22">
                  <c:v>19</c:v>
                </c:pt>
                <c:pt idx="23">
                  <c:v>13.333333333333332</c:v>
                </c:pt>
                <c:pt idx="24">
                  <c:v>5.333333333333333</c:v>
                </c:pt>
                <c:pt idx="25">
                  <c:v>6.333333333333333</c:v>
                </c:pt>
                <c:pt idx="26">
                  <c:v>9.3333333333333321</c:v>
                </c:pt>
                <c:pt idx="27">
                  <c:v>10.333333333333332</c:v>
                </c:pt>
                <c:pt idx="28">
                  <c:v>2</c:v>
                </c:pt>
                <c:pt idx="29">
                  <c:v>0</c:v>
                </c:pt>
                <c:pt idx="30">
                  <c:v>7.333333333333333</c:v>
                </c:pt>
                <c:pt idx="31">
                  <c:v>9.3333333333333321</c:v>
                </c:pt>
                <c:pt idx="32">
                  <c:v>4</c:v>
                </c:pt>
                <c:pt idx="33">
                  <c:v>9</c:v>
                </c:pt>
                <c:pt idx="34">
                  <c:v>0</c:v>
                </c:pt>
                <c:pt idx="35">
                  <c:v>0</c:v>
                </c:pt>
                <c:pt idx="36">
                  <c:v>7.333333333333333</c:v>
                </c:pt>
                <c:pt idx="37">
                  <c:v>0</c:v>
                </c:pt>
                <c:pt idx="38">
                  <c:v>5</c:v>
                </c:pt>
                <c:pt idx="39">
                  <c:v>7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0-4E6F-AB87-82AE49314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5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67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40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07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4917C563-BD84-4229-EB83-78266346E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87453898-E63E-DBF7-9637-D9CE88D4B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9BC996E-75A7-9D43-C427-1D00CB7E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1808177F-3B9A-8B17-DD47-291C853C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871216" y="2242325"/>
            <a:ext cx="5872629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App-Development + Videoübertragung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738697" y="3520250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Hinterberger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619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A54A-0A66-C306-2147-453FAEF7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+ Light Mode</a:t>
            </a:r>
          </a:p>
        </p:txBody>
      </p:sp>
      <p:pic>
        <p:nvPicPr>
          <p:cNvPr id="16" name="Grafik 15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664D1AE-0A83-D449-26D2-200B50339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6" b="4889"/>
          <a:stretch/>
        </p:blipFill>
        <p:spPr>
          <a:xfrm>
            <a:off x="3664606" y="1128950"/>
            <a:ext cx="1814787" cy="3600000"/>
          </a:xfrm>
          <a:prstGeom prst="rect">
            <a:avLst/>
          </a:prstGeom>
        </p:spPr>
      </p:pic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680E41F-7B54-28BA-F9CE-D9FD9232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5" b="5435"/>
          <a:stretch/>
        </p:blipFill>
        <p:spPr>
          <a:xfrm>
            <a:off x="1574048" y="1128950"/>
            <a:ext cx="1827692" cy="3600000"/>
          </a:xfrm>
          <a:prstGeom prst="rect">
            <a:avLst/>
          </a:prstGeom>
        </p:spPr>
      </p:pic>
      <p:pic>
        <p:nvPicPr>
          <p:cNvPr id="21" name="Grafik 2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CFBB305A-3D75-0E14-2CA4-ABE1C5C13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5037"/>
          <a:stretch/>
        </p:blipFill>
        <p:spPr>
          <a:xfrm>
            <a:off x="5737711" y="1128950"/>
            <a:ext cx="18236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06C01-2EFD-2A6E-C843-F54BA7BC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Swipe Menu / Userprofil</a:t>
            </a:r>
            <a:endParaRPr lang="de-DE" dirty="0"/>
          </a:p>
        </p:txBody>
      </p:sp>
      <p:pic>
        <p:nvPicPr>
          <p:cNvPr id="4" name="Grafik 3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F06770C1-506D-D8A4-110B-D3024AEF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" b="5333"/>
          <a:stretch/>
        </p:blipFill>
        <p:spPr>
          <a:xfrm>
            <a:off x="2247900" y="1121320"/>
            <a:ext cx="2006004" cy="3960000"/>
          </a:xfrm>
          <a:prstGeom prst="rect">
            <a:avLst/>
          </a:prstGeom>
        </p:spPr>
      </p:pic>
      <p:pic>
        <p:nvPicPr>
          <p:cNvPr id="6" name="Grafik 5" descr="Ein Bild, das Text, Screenshot, Grafikdesign, Multimedia-Software enthält.&#10;&#10;Automatisch generierte Beschreibung">
            <a:extLst>
              <a:ext uri="{FF2B5EF4-FFF2-40B4-BE49-F238E27FC236}">
                <a16:creationId xmlns:a16="http://schemas.microsoft.com/office/drawing/2014/main" id="{362BD935-7B04-89E0-EDF9-5CEDD7D5F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 b="5482"/>
          <a:stretch/>
        </p:blipFill>
        <p:spPr>
          <a:xfrm>
            <a:off x="4890098" y="1121320"/>
            <a:ext cx="201254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58518-AE6B-72E4-5425-0445C3B5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Credits</a:t>
            </a:r>
            <a:r>
              <a:rPr lang="de-DE" dirty="0"/>
              <a:t> + Sponsorenlogo</a:t>
            </a:r>
          </a:p>
        </p:txBody>
      </p:sp>
      <p:pic>
        <p:nvPicPr>
          <p:cNvPr id="16" name="Grafik 15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751577E6-71AE-9DD8-FE0F-5F6CF023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" b="5334"/>
          <a:stretch/>
        </p:blipFill>
        <p:spPr>
          <a:xfrm>
            <a:off x="3584176" y="1128950"/>
            <a:ext cx="1975647" cy="38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961AC-06CE-797A-A74F-C433D8B3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335280"/>
            <a:ext cx="7578300" cy="541020"/>
          </a:xfrm>
        </p:spPr>
        <p:txBody>
          <a:bodyPr/>
          <a:lstStyle/>
          <a:p>
            <a:r>
              <a:rPr lang="de-DE" dirty="0"/>
              <a:t>Vorherige Flüge</a:t>
            </a:r>
          </a:p>
        </p:txBody>
      </p:sp>
      <p:pic>
        <p:nvPicPr>
          <p:cNvPr id="18" name="Grafik 17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7D0106B0-6C2D-6E5C-FF9F-AB9019CD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" b="5037"/>
          <a:stretch/>
        </p:blipFill>
        <p:spPr>
          <a:xfrm>
            <a:off x="322843" y="1061570"/>
            <a:ext cx="1996266" cy="3960000"/>
          </a:xfrm>
          <a:prstGeom prst="rect">
            <a:avLst/>
          </a:prstGeom>
        </p:spPr>
      </p:pic>
      <p:pic>
        <p:nvPicPr>
          <p:cNvPr id="20" name="Grafik 19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C4B2F90A-DBDB-3C94-0DD8-4560A91FE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" b="5037"/>
          <a:stretch/>
        </p:blipFill>
        <p:spPr>
          <a:xfrm>
            <a:off x="2490193" y="1061570"/>
            <a:ext cx="1996266" cy="3960000"/>
          </a:xfrm>
          <a:prstGeom prst="rect">
            <a:avLst/>
          </a:prstGeom>
        </p:spPr>
      </p:pic>
      <p:pic>
        <p:nvPicPr>
          <p:cNvPr id="22" name="Grafik 2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F2CE0E67-7977-1FB5-3947-E7592A131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8" b="5037"/>
          <a:stretch/>
        </p:blipFill>
        <p:spPr>
          <a:xfrm>
            <a:off x="4657543" y="1061570"/>
            <a:ext cx="1996266" cy="3960000"/>
          </a:xfrm>
          <a:prstGeom prst="rect">
            <a:avLst/>
          </a:prstGeom>
        </p:spPr>
      </p:pic>
      <p:pic>
        <p:nvPicPr>
          <p:cNvPr id="24" name="Grafik 2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8A0998B8-BA84-5635-9B2E-DAD089DFC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8" b="5037"/>
          <a:stretch/>
        </p:blipFill>
        <p:spPr>
          <a:xfrm>
            <a:off x="6824893" y="1061570"/>
            <a:ext cx="199626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9462951" y="813526"/>
            <a:ext cx="1520826" cy="5717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Benützte Programme / Packages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9B60EC5-340F-0AC8-7C68-8529040B8529}"/>
              </a:ext>
            </a:extLst>
          </p:cNvPr>
          <p:cNvSpPr txBox="1"/>
          <p:nvPr/>
        </p:nvSpPr>
        <p:spPr>
          <a:xfrm>
            <a:off x="580022" y="1482587"/>
            <a:ext cx="591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Flutter (</a:t>
            </a:r>
            <a:r>
              <a:rPr lang="de-DE" dirty="0" err="1"/>
              <a:t>Syncfusion</a:t>
            </a:r>
            <a:r>
              <a:rPr lang="de-DE" dirty="0"/>
              <a:t>, Provider, VLC….)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Firebase</a:t>
            </a:r>
            <a:r>
              <a:rPr lang="de-DE" dirty="0"/>
              <a:t> (</a:t>
            </a:r>
            <a:r>
              <a:rPr lang="de-DE" dirty="0" err="1"/>
              <a:t>Firestore</a:t>
            </a:r>
            <a:r>
              <a:rPr lang="de-DE" dirty="0"/>
              <a:t>, Auth, Storage, </a:t>
            </a:r>
            <a:r>
              <a:rPr lang="de-DE" dirty="0" err="1"/>
              <a:t>RealtimeDB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VS-Code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MQTT-Server (MOSQUITTO) -&gt; Flugdaten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RTMP-Server (NGINX + FFMPEG  + VLC) -&gt; Videoübertragung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Ein Bild, das Schrift, Logo, Grafiken, Text enthält.&#10;&#10;Automatisch generierte Beschreibung">
            <a:extLst>
              <a:ext uri="{FF2B5EF4-FFF2-40B4-BE49-F238E27FC236}">
                <a16:creationId xmlns:a16="http://schemas.microsoft.com/office/drawing/2014/main" id="{0BAC0B3B-E7F0-6C8F-5887-FF510ED9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38" y="2742165"/>
            <a:ext cx="2815609" cy="1335160"/>
          </a:xfrm>
          <a:prstGeom prst="rect">
            <a:avLst/>
          </a:prstGeom>
        </p:spPr>
      </p:pic>
      <p:pic>
        <p:nvPicPr>
          <p:cNvPr id="15" name="Grafik 14" descr="Ein Bild, das Logo, Schrift, Grafiken, Symbol enthält.&#10;&#10;Automatisch generierte Beschreibung">
            <a:extLst>
              <a:ext uri="{FF2B5EF4-FFF2-40B4-BE49-F238E27FC236}">
                <a16:creationId xmlns:a16="http://schemas.microsoft.com/office/drawing/2014/main" id="{ABCA4508-E807-756A-C76A-73B326483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0" y="3880075"/>
            <a:ext cx="2109770" cy="1238500"/>
          </a:xfrm>
          <a:prstGeom prst="rect">
            <a:avLst/>
          </a:prstGeom>
        </p:spPr>
      </p:pic>
      <p:pic>
        <p:nvPicPr>
          <p:cNvPr id="17" name="Grafik 16" descr="Ein Bild, das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E9E5CAA9-E421-7930-115F-E61445D9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259" y="4113625"/>
            <a:ext cx="2584089" cy="727912"/>
          </a:xfrm>
          <a:prstGeom prst="rect">
            <a:avLst/>
          </a:prstGeom>
        </p:spPr>
      </p:pic>
      <p:pic>
        <p:nvPicPr>
          <p:cNvPr id="19" name="Grafik 18" descr="Ein Bild, das gelb enthält.&#10;&#10;Automatisch generierte Beschreibung">
            <a:extLst>
              <a:ext uri="{FF2B5EF4-FFF2-40B4-BE49-F238E27FC236}">
                <a16:creationId xmlns:a16="http://schemas.microsoft.com/office/drawing/2014/main" id="{F3563F78-3C9B-B6BA-2B35-7C9ED7879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94" y="2988353"/>
            <a:ext cx="3003452" cy="844721"/>
          </a:xfrm>
          <a:prstGeom prst="rect">
            <a:avLst/>
          </a:prstGeom>
        </p:spPr>
      </p:pic>
      <p:pic>
        <p:nvPicPr>
          <p:cNvPr id="21" name="Grafik 20" descr="Ein Bild, das Symbol, Schrift, Logo, Grafiken enthält.&#10;&#10;Automatisch generierte Beschreibung">
            <a:extLst>
              <a:ext uri="{FF2B5EF4-FFF2-40B4-BE49-F238E27FC236}">
                <a16:creationId xmlns:a16="http://schemas.microsoft.com/office/drawing/2014/main" id="{48473637-9DA0-8B3A-185B-6B2E35B62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78" y="3888657"/>
            <a:ext cx="2182990" cy="11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589935" y="1282893"/>
            <a:ext cx="7964129" cy="322915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de-AT" dirty="0"/>
              <a:t>Farbdarstellung des Livevideos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Verringerung der Videolatenz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Mehr Animationen und besseres UI-Design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Error Handling bzw. Feedback für User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Mehr Einstellungen (Einheiten ändern, Sprache, </a:t>
            </a:r>
            <a:r>
              <a:rPr lang="de-AT" dirty="0" err="1"/>
              <a:t>Videooverlay</a:t>
            </a:r>
            <a:r>
              <a:rPr lang="de-AT" dirty="0"/>
              <a:t>,…)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Fernzugriff auf Raspberry PI</a:t>
            </a:r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622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Zeitaufwand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E6F562EB-1F65-9F4C-B15F-4B1E1BF8684D}"/>
              </a:ext>
            </a:extLst>
          </p:cNvPr>
          <p:cNvSpPr txBox="1"/>
          <p:nvPr/>
        </p:nvSpPr>
        <p:spPr>
          <a:xfrm>
            <a:off x="180764" y="1374967"/>
            <a:ext cx="2687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Stunden: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Freizeit: 90h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Gesamt</a:t>
            </a:r>
            <a:r>
              <a:rPr lang="de-DE">
                <a:solidFill>
                  <a:schemeClr val="bg1"/>
                </a:solidFill>
                <a:latin typeface="Montserrat" panose="00000500000000000000" pitchFamily="2" charset="0"/>
              </a:rPr>
              <a:t>: 152h</a:t>
            </a:r>
            <a:endParaRPr lang="de-DE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761046"/>
              </p:ext>
            </p:extLst>
          </p:nvPr>
        </p:nvGraphicFramePr>
        <p:xfrm>
          <a:off x="2079467" y="1184266"/>
          <a:ext cx="6281683" cy="382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446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Login + Registrierung</a:t>
            </a:r>
            <a:br>
              <a:rPr lang="en" dirty="0"/>
            </a:br>
            <a:endParaRPr lang="de-DE" dirty="0"/>
          </a:p>
        </p:txBody>
      </p:sp>
      <p:pic>
        <p:nvPicPr>
          <p:cNvPr id="4" name="Grafik 3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E15D5CAB-9FE9-1BA3-1E15-321D760E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3" b="5600"/>
          <a:stretch/>
        </p:blipFill>
        <p:spPr>
          <a:xfrm>
            <a:off x="708344" y="1191950"/>
            <a:ext cx="1827692" cy="3592825"/>
          </a:xfrm>
          <a:prstGeom prst="rect">
            <a:avLst/>
          </a:prstGeom>
        </p:spPr>
      </p:pic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4A91BE7-D112-C512-EDE5-BC7FF4FFA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8" b="5552"/>
          <a:stretch/>
        </p:blipFill>
        <p:spPr>
          <a:xfrm>
            <a:off x="4640795" y="1190675"/>
            <a:ext cx="1827692" cy="3594100"/>
          </a:xfrm>
          <a:prstGeom prst="rect">
            <a:avLst/>
          </a:prstGeom>
        </p:spPr>
      </p:pic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52834212-6E53-9A60-2F54-31801DFF4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4" b="5165"/>
          <a:stretch/>
        </p:blipFill>
        <p:spPr>
          <a:xfrm>
            <a:off x="2675513" y="1190675"/>
            <a:ext cx="1827692" cy="3594100"/>
          </a:xfrm>
          <a:prstGeom prst="rect">
            <a:avLst/>
          </a:prstGeom>
        </p:spPr>
      </p:pic>
      <p:pic>
        <p:nvPicPr>
          <p:cNvPr id="10" name="Grafik 9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3D91511-246C-A080-6B86-E93DB09D4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0" b="5760"/>
          <a:stretch/>
        </p:blipFill>
        <p:spPr>
          <a:xfrm>
            <a:off x="6607964" y="1190675"/>
            <a:ext cx="1827692" cy="35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-Auth-Struktur</a:t>
            </a:r>
          </a:p>
        </p:txBody>
      </p:sp>
      <p:pic>
        <p:nvPicPr>
          <p:cNvPr id="16" name="Grafik 1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C21C206-31CF-2E4C-9FEF-D914C9C7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52" y="1482187"/>
            <a:ext cx="7963095" cy="29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Firestore-Struktur</a:t>
            </a:r>
            <a:br>
              <a:rPr lang="en" dirty="0"/>
            </a:br>
            <a:endParaRPr lang="de-DE" dirty="0"/>
          </a:p>
        </p:txBody>
      </p:sp>
      <p:pic>
        <p:nvPicPr>
          <p:cNvPr id="6" name="Grafik 5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FE9B367-3113-D8DB-36CB-41A0C989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5" y="1381145"/>
            <a:ext cx="8361150" cy="32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8D9C9-CBDB-3CAD-04FF-0FA59F9B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-Storage-Struktur</a:t>
            </a:r>
          </a:p>
        </p:txBody>
      </p:sp>
      <p:pic>
        <p:nvPicPr>
          <p:cNvPr id="16" name="Grafik 1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E74B0C7-E4DA-6999-1C98-3375FADC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67" y="1128950"/>
            <a:ext cx="6537465" cy="37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C5ADC-471D-F885-72F3-C0DD15B6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Realtime Database</a:t>
            </a:r>
          </a:p>
        </p:txBody>
      </p:sp>
      <p:pic>
        <p:nvPicPr>
          <p:cNvPr id="16" name="Grafik 15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236E6D2F-4840-65FB-CF9D-D6C51A64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33" y="1499079"/>
            <a:ext cx="6518534" cy="21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Flugdaten Live anzeigen</a:t>
            </a:r>
            <a:br>
              <a:rPr lang="en" dirty="0"/>
            </a:br>
            <a:endParaRPr lang="de-DE" dirty="0"/>
          </a:p>
        </p:txBody>
      </p:sp>
      <p:pic>
        <p:nvPicPr>
          <p:cNvPr id="4" name="Grafik 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F499BDC-D9A7-E552-60A2-BE33A22D9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7" b="5230"/>
          <a:stretch/>
        </p:blipFill>
        <p:spPr>
          <a:xfrm>
            <a:off x="6561150" y="1128950"/>
            <a:ext cx="1800000" cy="35518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926738D-79E0-B5E4-5019-17F4D4BFF292}"/>
              </a:ext>
            </a:extLst>
          </p:cNvPr>
          <p:cNvSpPr txBox="1"/>
          <p:nvPr/>
        </p:nvSpPr>
        <p:spPr>
          <a:xfrm>
            <a:off x="921434" y="1350498"/>
            <a:ext cx="4452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 via MQTT empfangen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Derzeitige Parameter: Geschwindigkeit, Höhe, Temperatur,…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mittels Diagramms + Text (Echtzeitwert)</a:t>
            </a:r>
          </a:p>
        </p:txBody>
      </p:sp>
    </p:spTree>
    <p:extLst>
      <p:ext uri="{BB962C8B-B14F-4D97-AF65-F5344CB8AC3E}">
        <p14:creationId xmlns:p14="http://schemas.microsoft.com/office/powerpoint/2010/main" val="100386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43D2A-0840-7EB8-E797-753B7C3C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Livevideo / Live-View</a:t>
            </a:r>
          </a:p>
        </p:txBody>
      </p:sp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28DA9C1-77DC-D871-0FFB-F22AE321F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" b="4684"/>
          <a:stretch/>
        </p:blipFill>
        <p:spPr>
          <a:xfrm>
            <a:off x="6561150" y="1273127"/>
            <a:ext cx="1800000" cy="3578667"/>
          </a:xfrm>
          <a:prstGeom prst="rect">
            <a:avLst/>
          </a:prstGeom>
        </p:spPr>
      </p:pic>
      <p:pic>
        <p:nvPicPr>
          <p:cNvPr id="16" name="Grafik 1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5A2171F-F8E7-34ED-0B70-4A4EDB6B7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72" b="29299"/>
          <a:stretch/>
        </p:blipFill>
        <p:spPr>
          <a:xfrm>
            <a:off x="6559231" y="2380176"/>
            <a:ext cx="1800001" cy="136311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098FC50-A956-E14B-90BA-31DE7B9B3921}"/>
              </a:ext>
            </a:extLst>
          </p:cNvPr>
          <p:cNvSpPr txBox="1"/>
          <p:nvPr/>
        </p:nvSpPr>
        <p:spPr>
          <a:xfrm>
            <a:off x="782850" y="1332240"/>
            <a:ext cx="4857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VLC-Plugin empfängt RTMP-Stream vom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Derzeit nur Schwarz/Weiß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Overlay via Flutter-Stack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Relativ große Latenz (bis max. 15s)</a:t>
            </a:r>
          </a:p>
        </p:txBody>
      </p:sp>
    </p:spTree>
    <p:extLst>
      <p:ext uri="{BB962C8B-B14F-4D97-AF65-F5344CB8AC3E}">
        <p14:creationId xmlns:p14="http://schemas.microsoft.com/office/powerpoint/2010/main" val="392160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06C01-2EFD-2A6E-C843-F54BA7BC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Videoübertragung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72AB8A3-5288-CCEB-CB51-AFC1B46B15C2}"/>
              </a:ext>
            </a:extLst>
          </p:cNvPr>
          <p:cNvSpPr txBox="1"/>
          <p:nvPr/>
        </p:nvSpPr>
        <p:spPr>
          <a:xfrm>
            <a:off x="501889" y="1402539"/>
            <a:ext cx="6655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RTMP-Stream erzeugen (USB zu RTMP) -&gt; FFMPEG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RTMP-Server -&gt; NGINX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Übertragung testen -&gt; VLC Media Player (Network Stream)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ext, Screenshot, Bearbeitung, Multimedia-Software enthält.&#10;&#10;Automatisch generierte Beschreibung">
            <a:extLst>
              <a:ext uri="{FF2B5EF4-FFF2-40B4-BE49-F238E27FC236}">
                <a16:creationId xmlns:a16="http://schemas.microsoft.com/office/drawing/2014/main" id="{E28EFEC3-649D-04AB-ED86-64AE9689A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13" r="59963" b="20229"/>
          <a:stretch/>
        </p:blipFill>
        <p:spPr>
          <a:xfrm>
            <a:off x="730369" y="4095127"/>
            <a:ext cx="7683261" cy="492123"/>
          </a:xfrm>
          <a:prstGeom prst="rect">
            <a:avLst/>
          </a:prstGeom>
        </p:spPr>
      </p:pic>
      <p:pic>
        <p:nvPicPr>
          <p:cNvPr id="19" name="Grafik 18" descr="Ein Bild, das Text, Screenshot, Flagge enthält.&#10;&#10;Automatisch generierte Beschreibung">
            <a:extLst>
              <a:ext uri="{FF2B5EF4-FFF2-40B4-BE49-F238E27FC236}">
                <a16:creationId xmlns:a16="http://schemas.microsoft.com/office/drawing/2014/main" id="{D812A1A6-4CA6-09E4-2CDC-DE4D64DA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9" t="23258" r="37293" b="30360"/>
          <a:stretch/>
        </p:blipFill>
        <p:spPr>
          <a:xfrm>
            <a:off x="6373299" y="1198177"/>
            <a:ext cx="2461318" cy="23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4072"/>
      </p:ext>
    </p:extLst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Bildschirmpräsentation (16:9)</PresentationFormat>
  <Paragraphs>45</Paragraphs>
  <Slides>16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Jost</vt:lpstr>
      <vt:lpstr>Montserrat Medium</vt:lpstr>
      <vt:lpstr>Montserrat</vt:lpstr>
      <vt:lpstr>Arial</vt:lpstr>
      <vt:lpstr>IT Department Meeting by Slidesgo</vt:lpstr>
      <vt:lpstr>04</vt:lpstr>
      <vt:lpstr>Login + Registrierung </vt:lpstr>
      <vt:lpstr>Firebase-Auth-Struktur</vt:lpstr>
      <vt:lpstr>Firestore-Struktur </vt:lpstr>
      <vt:lpstr>Firebase-Storage-Struktur</vt:lpstr>
      <vt:lpstr>Realtime Database</vt:lpstr>
      <vt:lpstr>Flugdaten Live anzeigen </vt:lpstr>
      <vt:lpstr>Livevideo / Live-View</vt:lpstr>
      <vt:lpstr>Videoübertragung</vt:lpstr>
      <vt:lpstr>Einstellungen + Light Mode</vt:lpstr>
      <vt:lpstr>Swipe Menu / Userprofil</vt:lpstr>
      <vt:lpstr>Credits + Sponsorenlogo</vt:lpstr>
      <vt:lpstr>Vorherige Flüge</vt:lpstr>
      <vt:lpstr>Benützte Programme / Packages</vt:lpstr>
      <vt:lpstr>Zukunftspläne</vt:lpstr>
      <vt:lpstr>Zeitaufwand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PV – Drohne Diplomarbeit</dc:title>
  <cp:lastModifiedBy>Lendl Maximilian</cp:lastModifiedBy>
  <cp:revision>71</cp:revision>
  <dcterms:modified xsi:type="dcterms:W3CDTF">2024-01-12T06:41:38Z</dcterms:modified>
</cp:coreProperties>
</file>